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226" r:id="rId2"/>
    <p:sldId id="2330" r:id="rId3"/>
    <p:sldId id="2319" r:id="rId4"/>
    <p:sldId id="2385" r:id="rId5"/>
    <p:sldId id="2386" r:id="rId6"/>
    <p:sldId id="2320" r:id="rId7"/>
    <p:sldId id="2331" r:id="rId8"/>
    <p:sldId id="2314" r:id="rId9"/>
    <p:sldId id="2328" r:id="rId10"/>
    <p:sldId id="2348" r:id="rId11"/>
    <p:sldId id="2318" r:id="rId12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7726" userDrawn="1">
          <p15:clr>
            <a:srgbClr val="A4A3A4"/>
          </p15:clr>
        </p15:guide>
        <p15:guide id="16" orient="horz" pos="4320" userDrawn="1">
          <p15:clr>
            <a:srgbClr val="A4A3A4"/>
          </p15:clr>
        </p15:guide>
        <p15:guide id="18" pos="14230" userDrawn="1">
          <p15:clr>
            <a:srgbClr val="A4A3A4"/>
          </p15:clr>
        </p15:guide>
        <p15:guide id="19" orient="horz" pos="20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8BBC1"/>
    <a:srgbClr val="AA8A78"/>
    <a:srgbClr val="55677C"/>
    <a:srgbClr val="3C3B41"/>
    <a:srgbClr val="F3F3F3"/>
    <a:srgbClr val="FAF8FB"/>
    <a:srgbClr val="F4F3F5"/>
    <a:srgbClr val="EAEAEA"/>
    <a:srgbClr val="CEC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29" autoAdjust="0"/>
    <p:restoredTop sz="96012" autoAdjust="0"/>
  </p:normalViewPr>
  <p:slideViewPr>
    <p:cSldViewPr snapToGrid="0" snapToObjects="1">
      <p:cViewPr varScale="1">
        <p:scale>
          <a:sx n="45" d="100"/>
          <a:sy n="45" d="100"/>
        </p:scale>
        <p:origin x="120" y="88"/>
      </p:cViewPr>
      <p:guideLst>
        <p:guide pos="7726"/>
        <p:guide orient="horz" pos="4320"/>
        <p:guide pos="14230"/>
        <p:guide orient="horz" pos="20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e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6/9/2017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2188825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0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202182" y="4336977"/>
            <a:ext cx="3904488" cy="6972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2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43326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336992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5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404570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341230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3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5369672"/>
            <a:ext cx="24377650" cy="8304597"/>
          </a:xfrm>
          <a:custGeom>
            <a:avLst/>
            <a:gdLst>
              <a:gd name="connsiteX0" fmla="*/ 13890396 w 24377650"/>
              <a:gd name="connsiteY0" fmla="*/ 7962719 h 8304597"/>
              <a:gd name="connsiteX1" fmla="*/ 13814950 w 24377650"/>
              <a:gd name="connsiteY1" fmla="*/ 8039762 h 8304597"/>
              <a:gd name="connsiteX2" fmla="*/ 13890396 w 24377650"/>
              <a:gd name="connsiteY2" fmla="*/ 7962719 h 8304597"/>
              <a:gd name="connsiteX3" fmla="*/ 14760458 w 24377650"/>
              <a:gd name="connsiteY3" fmla="*/ 7723063 h 8304597"/>
              <a:gd name="connsiteX4" fmla="*/ 14766854 w 24377650"/>
              <a:gd name="connsiteY4" fmla="*/ 7734800 h 8304597"/>
              <a:gd name="connsiteX5" fmla="*/ 14757792 w 24377650"/>
              <a:gd name="connsiteY5" fmla="*/ 7724707 h 8304597"/>
              <a:gd name="connsiteX6" fmla="*/ 17359306 w 24377650"/>
              <a:gd name="connsiteY6" fmla="*/ 7657757 h 8304597"/>
              <a:gd name="connsiteX7" fmla="*/ 17243728 w 24377650"/>
              <a:gd name="connsiteY7" fmla="*/ 7694673 h 8304597"/>
              <a:gd name="connsiteX8" fmla="*/ 17320780 w 24377650"/>
              <a:gd name="connsiteY8" fmla="*/ 7734800 h 8304597"/>
              <a:gd name="connsiteX9" fmla="*/ 17396226 w 24377650"/>
              <a:gd name="connsiteY9" fmla="*/ 7734800 h 8304597"/>
              <a:gd name="connsiteX10" fmla="*/ 17359306 w 24377650"/>
              <a:gd name="connsiteY10" fmla="*/ 7657757 h 8304597"/>
              <a:gd name="connsiteX11" fmla="*/ 13583520 w 24377650"/>
              <a:gd name="connsiteY11" fmla="*/ 7413486 h 8304597"/>
              <a:gd name="connsiteX12" fmla="*/ 13508350 w 24377650"/>
              <a:gd name="connsiteY12" fmla="*/ 7466754 h 8304597"/>
              <a:gd name="connsiteX13" fmla="*/ 13585402 w 24377650"/>
              <a:gd name="connsiteY13" fmla="*/ 7429838 h 8304597"/>
              <a:gd name="connsiteX14" fmla="*/ 13583520 w 24377650"/>
              <a:gd name="connsiteY14" fmla="*/ 7413486 h 8304597"/>
              <a:gd name="connsiteX15" fmla="*/ 15834334 w 24377650"/>
              <a:gd name="connsiteY15" fmla="*/ 7389711 h 8304597"/>
              <a:gd name="connsiteX16" fmla="*/ 15948306 w 24377650"/>
              <a:gd name="connsiteY16" fmla="*/ 7429838 h 8304597"/>
              <a:gd name="connsiteX17" fmla="*/ 15872860 w 24377650"/>
              <a:gd name="connsiteY17" fmla="*/ 7429838 h 8304597"/>
              <a:gd name="connsiteX18" fmla="*/ 15757282 w 24377650"/>
              <a:gd name="connsiteY18" fmla="*/ 7429838 h 8304597"/>
              <a:gd name="connsiteX19" fmla="*/ 15834334 w 24377650"/>
              <a:gd name="connsiteY19" fmla="*/ 7389711 h 8304597"/>
              <a:gd name="connsiteX20" fmla="*/ 18011594 w 24377650"/>
              <a:gd name="connsiteY20" fmla="*/ 7200313 h 8304597"/>
              <a:gd name="connsiteX21" fmla="*/ 18121792 w 24377650"/>
              <a:gd name="connsiteY21" fmla="*/ 7200313 h 8304597"/>
              <a:gd name="connsiteX22" fmla="*/ 18031096 w 24377650"/>
              <a:gd name="connsiteY22" fmla="*/ 7209342 h 8304597"/>
              <a:gd name="connsiteX23" fmla="*/ 17778272 w 24377650"/>
              <a:gd name="connsiteY23" fmla="*/ 7200313 h 8304597"/>
              <a:gd name="connsiteX24" fmla="*/ 17853718 w 24377650"/>
              <a:gd name="connsiteY24" fmla="*/ 7200313 h 8304597"/>
              <a:gd name="connsiteX25" fmla="*/ 17816798 w 24377650"/>
              <a:gd name="connsiteY25" fmla="*/ 7237230 h 8304597"/>
              <a:gd name="connsiteX26" fmla="*/ 17778272 w 24377650"/>
              <a:gd name="connsiteY26" fmla="*/ 7200313 h 8304597"/>
              <a:gd name="connsiteX27" fmla="*/ 18010608 w 24377650"/>
              <a:gd name="connsiteY27" fmla="*/ 7199857 h 8304597"/>
              <a:gd name="connsiteX28" fmla="*/ 18011594 w 24377650"/>
              <a:gd name="connsiteY28" fmla="*/ 7200313 h 8304597"/>
              <a:gd name="connsiteX29" fmla="*/ 18006214 w 24377650"/>
              <a:gd name="connsiteY29" fmla="*/ 7200313 h 8304597"/>
              <a:gd name="connsiteX30" fmla="*/ 17282254 w 24377650"/>
              <a:gd name="connsiteY30" fmla="*/ 7161792 h 8304597"/>
              <a:gd name="connsiteX31" fmla="*/ 17282254 w 24377650"/>
              <a:gd name="connsiteY31" fmla="*/ 7200313 h 8304597"/>
              <a:gd name="connsiteX32" fmla="*/ 17396226 w 24377650"/>
              <a:gd name="connsiteY32" fmla="*/ 7161792 h 8304597"/>
              <a:gd name="connsiteX33" fmla="*/ 17282254 w 24377650"/>
              <a:gd name="connsiteY33" fmla="*/ 7161792 h 8304597"/>
              <a:gd name="connsiteX34" fmla="*/ 17206808 w 24377650"/>
              <a:gd name="connsiteY34" fmla="*/ 7086354 h 8304597"/>
              <a:gd name="connsiteX35" fmla="*/ 17091232 w 24377650"/>
              <a:gd name="connsiteY35" fmla="*/ 7124875 h 8304597"/>
              <a:gd name="connsiteX36" fmla="*/ 17206808 w 24377650"/>
              <a:gd name="connsiteY36" fmla="*/ 7161792 h 8304597"/>
              <a:gd name="connsiteX37" fmla="*/ 17206808 w 24377650"/>
              <a:gd name="connsiteY37" fmla="*/ 7086354 h 8304597"/>
              <a:gd name="connsiteX38" fmla="*/ 10728086 w 24377650"/>
              <a:gd name="connsiteY38" fmla="*/ 7047833 h 8304597"/>
              <a:gd name="connsiteX39" fmla="*/ 10652641 w 24377650"/>
              <a:gd name="connsiteY39" fmla="*/ 7086354 h 8304597"/>
              <a:gd name="connsiteX40" fmla="*/ 10728086 w 24377650"/>
              <a:gd name="connsiteY40" fmla="*/ 7047833 h 8304597"/>
              <a:gd name="connsiteX41" fmla="*/ 21780118 w 24377650"/>
              <a:gd name="connsiteY41" fmla="*/ 6933873 h 8304597"/>
              <a:gd name="connsiteX42" fmla="*/ 21666148 w 24377650"/>
              <a:gd name="connsiteY42" fmla="*/ 6972395 h 8304597"/>
              <a:gd name="connsiteX43" fmla="*/ 21780118 w 24377650"/>
              <a:gd name="connsiteY43" fmla="*/ 6933873 h 8304597"/>
              <a:gd name="connsiteX44" fmla="*/ 18813768 w 24377650"/>
              <a:gd name="connsiteY44" fmla="*/ 6896986 h 8304597"/>
              <a:gd name="connsiteX45" fmla="*/ 18826490 w 24377650"/>
              <a:gd name="connsiteY45" fmla="*/ 6900166 h 8304597"/>
              <a:gd name="connsiteX46" fmla="*/ 18832052 w 24377650"/>
              <a:gd name="connsiteY46" fmla="*/ 6904970 h 8304597"/>
              <a:gd name="connsiteX47" fmla="*/ 18823478 w 24377650"/>
              <a:gd name="connsiteY47" fmla="*/ 6906186 h 8304597"/>
              <a:gd name="connsiteX48" fmla="*/ 16749316 w 24377650"/>
              <a:gd name="connsiteY48" fmla="*/ 6895351 h 8304597"/>
              <a:gd name="connsiteX49" fmla="*/ 16672266 w 24377650"/>
              <a:gd name="connsiteY49" fmla="*/ 6972395 h 8304597"/>
              <a:gd name="connsiteX50" fmla="*/ 16749316 w 24377650"/>
              <a:gd name="connsiteY50" fmla="*/ 6895351 h 8304597"/>
              <a:gd name="connsiteX51" fmla="*/ 18807828 w 24377650"/>
              <a:gd name="connsiteY51" fmla="*/ 6884517 h 8304597"/>
              <a:gd name="connsiteX52" fmla="*/ 18812042 w 24377650"/>
              <a:gd name="connsiteY52" fmla="*/ 6895351 h 8304597"/>
              <a:gd name="connsiteX53" fmla="*/ 18813768 w 24377650"/>
              <a:gd name="connsiteY53" fmla="*/ 6896986 h 8304597"/>
              <a:gd name="connsiteX54" fmla="*/ 18807226 w 24377650"/>
              <a:gd name="connsiteY54" fmla="*/ 6895351 h 8304597"/>
              <a:gd name="connsiteX55" fmla="*/ 18807828 w 24377650"/>
              <a:gd name="connsiteY55" fmla="*/ 6884517 h 8304597"/>
              <a:gd name="connsiteX56" fmla="*/ 9548756 w 24377650"/>
              <a:gd name="connsiteY56" fmla="*/ 6874222 h 8304597"/>
              <a:gd name="connsiteX57" fmla="*/ 9570714 w 24377650"/>
              <a:gd name="connsiteY57" fmla="*/ 6876091 h 8304597"/>
              <a:gd name="connsiteX58" fmla="*/ 9623686 w 24377650"/>
              <a:gd name="connsiteY58" fmla="*/ 6895351 h 8304597"/>
              <a:gd name="connsiteX59" fmla="*/ 9561468 w 24377650"/>
              <a:gd name="connsiteY59" fmla="*/ 6888411 h 8304597"/>
              <a:gd name="connsiteX60" fmla="*/ 9543709 w 24377650"/>
              <a:gd name="connsiteY60" fmla="*/ 6868532 h 8304597"/>
              <a:gd name="connsiteX61" fmla="*/ 9546835 w 24377650"/>
              <a:gd name="connsiteY61" fmla="*/ 6872078 h 8304597"/>
              <a:gd name="connsiteX62" fmla="*/ 9548756 w 24377650"/>
              <a:gd name="connsiteY62" fmla="*/ 6874222 h 8304597"/>
              <a:gd name="connsiteX63" fmla="*/ 9542421 w 24377650"/>
              <a:gd name="connsiteY63" fmla="*/ 6873683 h 8304597"/>
              <a:gd name="connsiteX64" fmla="*/ 18436784 w 24377650"/>
              <a:gd name="connsiteY64" fmla="*/ 6786879 h 8304597"/>
              <a:gd name="connsiteX65" fmla="*/ 18446938 w 24377650"/>
              <a:gd name="connsiteY65" fmla="*/ 6792452 h 8304597"/>
              <a:gd name="connsiteX66" fmla="*/ 18445246 w 24377650"/>
              <a:gd name="connsiteY66" fmla="*/ 6795837 h 8304597"/>
              <a:gd name="connsiteX67" fmla="*/ 18998250 w 24377650"/>
              <a:gd name="connsiteY67" fmla="*/ 6742871 h 8304597"/>
              <a:gd name="connsiteX68" fmla="*/ 19035170 w 24377650"/>
              <a:gd name="connsiteY68" fmla="*/ 6819913 h 8304597"/>
              <a:gd name="connsiteX69" fmla="*/ 19150746 w 24377650"/>
              <a:gd name="connsiteY69" fmla="*/ 6819913 h 8304597"/>
              <a:gd name="connsiteX70" fmla="*/ 19226192 w 24377650"/>
              <a:gd name="connsiteY70" fmla="*/ 6781392 h 8304597"/>
              <a:gd name="connsiteX71" fmla="*/ 18998250 w 24377650"/>
              <a:gd name="connsiteY71" fmla="*/ 6742871 h 8304597"/>
              <a:gd name="connsiteX72" fmla="*/ 9318691 w 24377650"/>
              <a:gd name="connsiteY72" fmla="*/ 6742871 h 8304597"/>
              <a:gd name="connsiteX73" fmla="*/ 9451876 w 24377650"/>
              <a:gd name="connsiteY73" fmla="*/ 6797041 h 8304597"/>
              <a:gd name="connsiteX74" fmla="*/ 9474508 w 24377650"/>
              <a:gd name="connsiteY74" fmla="*/ 6790743 h 8304597"/>
              <a:gd name="connsiteX75" fmla="*/ 9476957 w 24377650"/>
              <a:gd name="connsiteY75" fmla="*/ 6797643 h 8304597"/>
              <a:gd name="connsiteX76" fmla="*/ 9508109 w 24377650"/>
              <a:gd name="connsiteY76" fmla="*/ 6781392 h 8304597"/>
              <a:gd name="connsiteX77" fmla="*/ 9474508 w 24377650"/>
              <a:gd name="connsiteY77" fmla="*/ 6790743 h 8304597"/>
              <a:gd name="connsiteX78" fmla="*/ 9471188 w 24377650"/>
              <a:gd name="connsiteY78" fmla="*/ 6781392 h 8304597"/>
              <a:gd name="connsiteX79" fmla="*/ 9585161 w 24377650"/>
              <a:gd name="connsiteY79" fmla="*/ 6742871 h 8304597"/>
              <a:gd name="connsiteX80" fmla="*/ 9318691 w 24377650"/>
              <a:gd name="connsiteY80" fmla="*/ 6742871 h 8304597"/>
              <a:gd name="connsiteX81" fmla="*/ 18044740 w 24377650"/>
              <a:gd name="connsiteY81" fmla="*/ 6704349 h 8304597"/>
              <a:gd name="connsiteX82" fmla="*/ 18158712 w 24377650"/>
              <a:gd name="connsiteY82" fmla="*/ 6742871 h 8304597"/>
              <a:gd name="connsiteX83" fmla="*/ 18044740 w 24377650"/>
              <a:gd name="connsiteY83" fmla="*/ 6704349 h 8304597"/>
              <a:gd name="connsiteX84" fmla="*/ 17015786 w 24377650"/>
              <a:gd name="connsiteY84" fmla="*/ 6704349 h 8304597"/>
              <a:gd name="connsiteX85" fmla="*/ 16977260 w 24377650"/>
              <a:gd name="connsiteY85" fmla="*/ 6742871 h 8304597"/>
              <a:gd name="connsiteX86" fmla="*/ 17091232 w 24377650"/>
              <a:gd name="connsiteY86" fmla="*/ 6704349 h 8304597"/>
              <a:gd name="connsiteX87" fmla="*/ 17015786 w 24377650"/>
              <a:gd name="connsiteY87" fmla="*/ 6704349 h 8304597"/>
              <a:gd name="connsiteX88" fmla="*/ 16938734 w 24377650"/>
              <a:gd name="connsiteY88" fmla="*/ 6704349 h 8304597"/>
              <a:gd name="connsiteX89" fmla="*/ 16863288 w 24377650"/>
              <a:gd name="connsiteY89" fmla="*/ 6742871 h 8304597"/>
              <a:gd name="connsiteX90" fmla="*/ 16938734 w 24377650"/>
              <a:gd name="connsiteY90" fmla="*/ 6742871 h 8304597"/>
              <a:gd name="connsiteX91" fmla="*/ 16938734 w 24377650"/>
              <a:gd name="connsiteY91" fmla="*/ 6704349 h 8304597"/>
              <a:gd name="connsiteX92" fmla="*/ 18034462 w 24377650"/>
              <a:gd name="connsiteY92" fmla="*/ 6693797 h 8304597"/>
              <a:gd name="connsiteX93" fmla="*/ 18030292 w 24377650"/>
              <a:gd name="connsiteY93" fmla="*/ 6700337 h 8304597"/>
              <a:gd name="connsiteX94" fmla="*/ 18006214 w 24377650"/>
              <a:gd name="connsiteY94" fmla="*/ 6704349 h 8304597"/>
              <a:gd name="connsiteX95" fmla="*/ 17129758 w 24377650"/>
              <a:gd name="connsiteY95" fmla="*/ 6667433 h 8304597"/>
              <a:gd name="connsiteX96" fmla="*/ 17091232 w 24377650"/>
              <a:gd name="connsiteY96" fmla="*/ 6742871 h 8304597"/>
              <a:gd name="connsiteX97" fmla="*/ 17168282 w 24377650"/>
              <a:gd name="connsiteY97" fmla="*/ 6781392 h 8304597"/>
              <a:gd name="connsiteX98" fmla="*/ 17282254 w 24377650"/>
              <a:gd name="connsiteY98" fmla="*/ 6742871 h 8304597"/>
              <a:gd name="connsiteX99" fmla="*/ 17282254 w 24377650"/>
              <a:gd name="connsiteY99" fmla="*/ 6856830 h 8304597"/>
              <a:gd name="connsiteX100" fmla="*/ 16786238 w 24377650"/>
              <a:gd name="connsiteY100" fmla="*/ 6895351 h 8304597"/>
              <a:gd name="connsiteX101" fmla="*/ 16824762 w 24377650"/>
              <a:gd name="connsiteY101" fmla="*/ 6933873 h 8304597"/>
              <a:gd name="connsiteX102" fmla="*/ 16710792 w 24377650"/>
              <a:gd name="connsiteY102" fmla="*/ 7009311 h 8304597"/>
              <a:gd name="connsiteX103" fmla="*/ 16824762 w 24377650"/>
              <a:gd name="connsiteY103" fmla="*/ 7086354 h 8304597"/>
              <a:gd name="connsiteX104" fmla="*/ 16938734 w 24377650"/>
              <a:gd name="connsiteY104" fmla="*/ 7086354 h 8304597"/>
              <a:gd name="connsiteX105" fmla="*/ 16901814 w 24377650"/>
              <a:gd name="connsiteY105" fmla="*/ 7047833 h 8304597"/>
              <a:gd name="connsiteX106" fmla="*/ 17243728 w 24377650"/>
              <a:gd name="connsiteY106" fmla="*/ 7009311 h 8304597"/>
              <a:gd name="connsiteX107" fmla="*/ 17243728 w 24377650"/>
              <a:gd name="connsiteY107" fmla="*/ 7047833 h 8304597"/>
              <a:gd name="connsiteX108" fmla="*/ 17359306 w 24377650"/>
              <a:gd name="connsiteY108" fmla="*/ 7047833 h 8304597"/>
              <a:gd name="connsiteX109" fmla="*/ 17359306 w 24377650"/>
              <a:gd name="connsiteY109" fmla="*/ 7086354 h 8304597"/>
              <a:gd name="connsiteX110" fmla="*/ 17359306 w 24377650"/>
              <a:gd name="connsiteY110" fmla="*/ 7047833 h 8304597"/>
              <a:gd name="connsiteX111" fmla="*/ 17473278 w 24377650"/>
              <a:gd name="connsiteY111" fmla="*/ 7086354 h 8304597"/>
              <a:gd name="connsiteX112" fmla="*/ 17511802 w 24377650"/>
              <a:gd name="connsiteY112" fmla="*/ 7009311 h 8304597"/>
              <a:gd name="connsiteX113" fmla="*/ 17359306 w 24377650"/>
              <a:gd name="connsiteY113" fmla="*/ 7009311 h 8304597"/>
              <a:gd name="connsiteX114" fmla="*/ 17359306 w 24377650"/>
              <a:gd name="connsiteY114" fmla="*/ 6972395 h 8304597"/>
              <a:gd name="connsiteX115" fmla="*/ 17434752 w 24377650"/>
              <a:gd name="connsiteY115" fmla="*/ 6933873 h 8304597"/>
              <a:gd name="connsiteX116" fmla="*/ 17282254 w 24377650"/>
              <a:gd name="connsiteY116" fmla="*/ 6895351 h 8304597"/>
              <a:gd name="connsiteX117" fmla="*/ 17434752 w 24377650"/>
              <a:gd name="connsiteY117" fmla="*/ 6856830 h 8304597"/>
              <a:gd name="connsiteX118" fmla="*/ 17320780 w 24377650"/>
              <a:gd name="connsiteY118" fmla="*/ 6856830 h 8304597"/>
              <a:gd name="connsiteX119" fmla="*/ 17434752 w 24377650"/>
              <a:gd name="connsiteY119" fmla="*/ 6819913 h 8304597"/>
              <a:gd name="connsiteX120" fmla="*/ 17473278 w 24377650"/>
              <a:gd name="connsiteY120" fmla="*/ 6781392 h 8304597"/>
              <a:gd name="connsiteX121" fmla="*/ 17434752 w 24377650"/>
              <a:gd name="connsiteY121" fmla="*/ 6704349 h 8304597"/>
              <a:gd name="connsiteX122" fmla="*/ 17434752 w 24377650"/>
              <a:gd name="connsiteY122" fmla="*/ 6781392 h 8304597"/>
              <a:gd name="connsiteX123" fmla="*/ 17473278 w 24377650"/>
              <a:gd name="connsiteY123" fmla="*/ 6781392 h 8304597"/>
              <a:gd name="connsiteX124" fmla="*/ 17359306 w 24377650"/>
              <a:gd name="connsiteY124" fmla="*/ 6781392 h 8304597"/>
              <a:gd name="connsiteX125" fmla="*/ 17320780 w 24377650"/>
              <a:gd name="connsiteY125" fmla="*/ 6704349 h 8304597"/>
              <a:gd name="connsiteX126" fmla="*/ 17168282 w 24377650"/>
              <a:gd name="connsiteY126" fmla="*/ 6742871 h 8304597"/>
              <a:gd name="connsiteX127" fmla="*/ 17168282 w 24377650"/>
              <a:gd name="connsiteY127" fmla="*/ 6704349 h 8304597"/>
              <a:gd name="connsiteX128" fmla="*/ 17129758 w 24377650"/>
              <a:gd name="connsiteY128" fmla="*/ 6667433 h 8304597"/>
              <a:gd name="connsiteX129" fmla="*/ 19085734 w 24377650"/>
              <a:gd name="connsiteY129" fmla="*/ 6651182 h 8304597"/>
              <a:gd name="connsiteX130" fmla="*/ 19073694 w 24377650"/>
              <a:gd name="connsiteY130" fmla="*/ 6667433 h 8304597"/>
              <a:gd name="connsiteX131" fmla="*/ 19150746 w 24377650"/>
              <a:gd name="connsiteY131" fmla="*/ 6667433 h 8304597"/>
              <a:gd name="connsiteX132" fmla="*/ 19085734 w 24377650"/>
              <a:gd name="connsiteY132" fmla="*/ 6651182 h 8304597"/>
              <a:gd name="connsiteX133" fmla="*/ 21475124 w 24377650"/>
              <a:gd name="connsiteY133" fmla="*/ 6628911 h 8304597"/>
              <a:gd name="connsiteX134" fmla="*/ 21490406 w 24377650"/>
              <a:gd name="connsiteY134" fmla="*/ 6630963 h 8304597"/>
              <a:gd name="connsiteX135" fmla="*/ 21475124 w 24377650"/>
              <a:gd name="connsiteY135" fmla="*/ 6632030 h 8304597"/>
              <a:gd name="connsiteX136" fmla="*/ 22672674 w 24377650"/>
              <a:gd name="connsiteY136" fmla="*/ 6604740 h 8304597"/>
              <a:gd name="connsiteX137" fmla="*/ 22672830 w 24377650"/>
              <a:gd name="connsiteY137" fmla="*/ 6606064 h 8304597"/>
              <a:gd name="connsiteX138" fmla="*/ 22656576 w 24377650"/>
              <a:gd name="connsiteY138" fmla="*/ 6628911 h 8304597"/>
              <a:gd name="connsiteX139" fmla="*/ 22668364 w 24377650"/>
              <a:gd name="connsiteY139" fmla="*/ 6606640 h 8304597"/>
              <a:gd name="connsiteX140" fmla="*/ 22656576 w 24377650"/>
              <a:gd name="connsiteY140" fmla="*/ 6553473 h 8304597"/>
              <a:gd name="connsiteX141" fmla="*/ 22732022 w 24377650"/>
              <a:gd name="connsiteY141" fmla="*/ 6590389 h 8304597"/>
              <a:gd name="connsiteX142" fmla="*/ 22694300 w 24377650"/>
              <a:gd name="connsiteY142" fmla="*/ 6595204 h 8304597"/>
              <a:gd name="connsiteX143" fmla="*/ 22672674 w 24377650"/>
              <a:gd name="connsiteY143" fmla="*/ 6604740 h 8304597"/>
              <a:gd name="connsiteX144" fmla="*/ 22671024 w 24377650"/>
              <a:gd name="connsiteY144" fmla="*/ 6590590 h 8304597"/>
              <a:gd name="connsiteX145" fmla="*/ 22656576 w 24377650"/>
              <a:gd name="connsiteY145" fmla="*/ 6553473 h 8304597"/>
              <a:gd name="connsiteX146" fmla="*/ 6553275 w 24377650"/>
              <a:gd name="connsiteY146" fmla="*/ 6346821 h 8304597"/>
              <a:gd name="connsiteX147" fmla="*/ 6535217 w 24377650"/>
              <a:gd name="connsiteY147" fmla="*/ 6362471 h 8304597"/>
              <a:gd name="connsiteX148" fmla="*/ 6650794 w 24377650"/>
              <a:gd name="connsiteY148" fmla="*/ 6400992 h 8304597"/>
              <a:gd name="connsiteX149" fmla="*/ 6553275 w 24377650"/>
              <a:gd name="connsiteY149" fmla="*/ 6346821 h 8304597"/>
              <a:gd name="connsiteX150" fmla="*/ 1503075 w 24377650"/>
              <a:gd name="connsiteY150" fmla="*/ 6304489 h 8304597"/>
              <a:gd name="connsiteX151" fmla="*/ 1505218 w 24377650"/>
              <a:gd name="connsiteY151" fmla="*/ 6304688 h 8304597"/>
              <a:gd name="connsiteX152" fmla="*/ 1542941 w 24377650"/>
              <a:gd name="connsiteY152" fmla="*/ 6323949 h 8304597"/>
              <a:gd name="connsiteX153" fmla="*/ 1471110 w 24377650"/>
              <a:gd name="connsiteY153" fmla="*/ 6290596 h 8304597"/>
              <a:gd name="connsiteX154" fmla="*/ 1486682 w 24377650"/>
              <a:gd name="connsiteY154" fmla="*/ 6296487 h 8304597"/>
              <a:gd name="connsiteX155" fmla="*/ 1503075 w 24377650"/>
              <a:gd name="connsiteY155" fmla="*/ 6304489 h 8304597"/>
              <a:gd name="connsiteX156" fmla="*/ 1479283 w 24377650"/>
              <a:gd name="connsiteY156" fmla="*/ 6302280 h 8304597"/>
              <a:gd name="connsiteX157" fmla="*/ 7793720 w 24377650"/>
              <a:gd name="connsiteY157" fmla="*/ 6285427 h 8304597"/>
              <a:gd name="connsiteX158" fmla="*/ 7678144 w 24377650"/>
              <a:gd name="connsiteY158" fmla="*/ 6323949 h 8304597"/>
              <a:gd name="connsiteX159" fmla="*/ 7793720 w 24377650"/>
              <a:gd name="connsiteY159" fmla="*/ 6285427 h 8304597"/>
              <a:gd name="connsiteX160" fmla="*/ 5353766 w 24377650"/>
              <a:gd name="connsiteY160" fmla="*/ 6285427 h 8304597"/>
              <a:gd name="connsiteX161" fmla="*/ 5392291 w 24377650"/>
              <a:gd name="connsiteY161" fmla="*/ 6323949 h 8304597"/>
              <a:gd name="connsiteX162" fmla="*/ 5278320 w 24377650"/>
              <a:gd name="connsiteY162" fmla="*/ 6323949 h 8304597"/>
              <a:gd name="connsiteX163" fmla="*/ 5353766 w 24377650"/>
              <a:gd name="connsiteY163" fmla="*/ 6285427 h 8304597"/>
              <a:gd name="connsiteX164" fmla="*/ 1467495 w 24377650"/>
              <a:gd name="connsiteY164" fmla="*/ 6285427 h 8304597"/>
              <a:gd name="connsiteX165" fmla="*/ 1471110 w 24377650"/>
              <a:gd name="connsiteY165" fmla="*/ 6290596 h 8304597"/>
              <a:gd name="connsiteX166" fmla="*/ 1468484 w 24377650"/>
              <a:gd name="connsiteY166" fmla="*/ 6289602 h 8304597"/>
              <a:gd name="connsiteX167" fmla="*/ 1430883 w 24377650"/>
              <a:gd name="connsiteY167" fmla="*/ 6276051 h 8304597"/>
              <a:gd name="connsiteX168" fmla="*/ 1433584 w 24377650"/>
              <a:gd name="connsiteY168" fmla="*/ 6276399 h 8304597"/>
              <a:gd name="connsiteX169" fmla="*/ 1437251 w 24377650"/>
              <a:gd name="connsiteY169" fmla="*/ 6277786 h 8304597"/>
              <a:gd name="connsiteX170" fmla="*/ 1427364 w 24377650"/>
              <a:gd name="connsiteY170" fmla="*/ 6285427 h 8304597"/>
              <a:gd name="connsiteX171" fmla="*/ 6177050 w 24377650"/>
              <a:gd name="connsiteY171" fmla="*/ 6269853 h 8304597"/>
              <a:gd name="connsiteX172" fmla="*/ 6154777 w 24377650"/>
              <a:gd name="connsiteY172" fmla="*/ 6285427 h 8304597"/>
              <a:gd name="connsiteX173" fmla="*/ 6268749 w 24377650"/>
              <a:gd name="connsiteY173" fmla="*/ 6285427 h 8304597"/>
              <a:gd name="connsiteX174" fmla="*/ 6193303 w 24377650"/>
              <a:gd name="connsiteY174" fmla="*/ 6285427 h 8304597"/>
              <a:gd name="connsiteX175" fmla="*/ 6177050 w 24377650"/>
              <a:gd name="connsiteY175" fmla="*/ 6269853 h 8304597"/>
              <a:gd name="connsiteX176" fmla="*/ 1417065 w 24377650"/>
              <a:gd name="connsiteY176" fmla="*/ 6252275 h 8304597"/>
              <a:gd name="connsiteX177" fmla="*/ 1435494 w 24377650"/>
              <a:gd name="connsiteY177" fmla="*/ 6263768 h 8304597"/>
              <a:gd name="connsiteX178" fmla="*/ 1430883 w 24377650"/>
              <a:gd name="connsiteY178" fmla="*/ 6276051 h 8304597"/>
              <a:gd name="connsiteX179" fmla="*/ 1387409 w 24377650"/>
              <a:gd name="connsiteY179" fmla="*/ 6270455 h 8304597"/>
              <a:gd name="connsiteX180" fmla="*/ 1351918 w 24377650"/>
              <a:gd name="connsiteY180" fmla="*/ 6285427 h 8304597"/>
              <a:gd name="connsiteX181" fmla="*/ 1416930 w 24377650"/>
              <a:gd name="connsiteY181" fmla="*/ 6290844 h 8304597"/>
              <a:gd name="connsiteX182" fmla="*/ 1459665 w 24377650"/>
              <a:gd name="connsiteY182" fmla="*/ 6286266 h 8304597"/>
              <a:gd name="connsiteX183" fmla="*/ 1468484 w 24377650"/>
              <a:gd name="connsiteY183" fmla="*/ 6289602 h 8304597"/>
              <a:gd name="connsiteX184" fmla="*/ 1473129 w 24377650"/>
              <a:gd name="connsiteY184" fmla="*/ 6309202 h 8304597"/>
              <a:gd name="connsiteX185" fmla="*/ 1351918 w 24377650"/>
              <a:gd name="connsiteY185" fmla="*/ 6323949 h 8304597"/>
              <a:gd name="connsiteX186" fmla="*/ 1162501 w 24377650"/>
              <a:gd name="connsiteY186" fmla="*/ 6323949 h 8304597"/>
              <a:gd name="connsiteX187" fmla="*/ 1274867 w 24377650"/>
              <a:gd name="connsiteY187" fmla="*/ 6285427 h 8304597"/>
              <a:gd name="connsiteX188" fmla="*/ 1417065 w 24377650"/>
              <a:gd name="connsiteY188" fmla="*/ 6252275 h 8304597"/>
              <a:gd name="connsiteX189" fmla="*/ 6726240 w 24377650"/>
              <a:gd name="connsiteY189" fmla="*/ 6248511 h 8304597"/>
              <a:gd name="connsiteX190" fmla="*/ 6840212 w 24377650"/>
              <a:gd name="connsiteY190" fmla="*/ 6323949 h 8304597"/>
              <a:gd name="connsiteX191" fmla="*/ 6726240 w 24377650"/>
              <a:gd name="connsiteY191" fmla="*/ 6248511 h 8304597"/>
              <a:gd name="connsiteX192" fmla="*/ 3486879 w 24377650"/>
              <a:gd name="connsiteY192" fmla="*/ 6238231 h 8304597"/>
              <a:gd name="connsiteX193" fmla="*/ 3493042 w 24377650"/>
              <a:gd name="connsiteY193" fmla="*/ 6245201 h 8304597"/>
              <a:gd name="connsiteX194" fmla="*/ 3486879 w 24377650"/>
              <a:gd name="connsiteY194" fmla="*/ 6248511 h 8304597"/>
              <a:gd name="connsiteX195" fmla="*/ 3486879 w 24377650"/>
              <a:gd name="connsiteY195" fmla="*/ 6243696 h 8304597"/>
              <a:gd name="connsiteX196" fmla="*/ 0 w 24377650"/>
              <a:gd name="connsiteY196" fmla="*/ 6229099 h 8304597"/>
              <a:gd name="connsiteX197" fmla="*/ 17969 w 24377650"/>
              <a:gd name="connsiteY197" fmla="*/ 6248511 h 8304597"/>
              <a:gd name="connsiteX198" fmla="*/ 0 w 24377650"/>
              <a:gd name="connsiteY198" fmla="*/ 6248511 h 8304597"/>
              <a:gd name="connsiteX199" fmla="*/ 3448353 w 24377650"/>
              <a:gd name="connsiteY199" fmla="*/ 6209989 h 8304597"/>
              <a:gd name="connsiteX200" fmla="*/ 3486879 w 24377650"/>
              <a:gd name="connsiteY200" fmla="*/ 6209989 h 8304597"/>
              <a:gd name="connsiteX201" fmla="*/ 3486879 w 24377650"/>
              <a:gd name="connsiteY201" fmla="*/ 6232259 h 8304597"/>
              <a:gd name="connsiteX202" fmla="*/ 3486879 w 24377650"/>
              <a:gd name="connsiteY202" fmla="*/ 6238231 h 8304597"/>
              <a:gd name="connsiteX203" fmla="*/ 3485324 w 24377650"/>
              <a:gd name="connsiteY203" fmla="*/ 6236473 h 8304597"/>
              <a:gd name="connsiteX204" fmla="*/ 3448353 w 24377650"/>
              <a:gd name="connsiteY204" fmla="*/ 6212583 h 8304597"/>
              <a:gd name="connsiteX205" fmla="*/ 1085449 w 24377650"/>
              <a:gd name="connsiteY205" fmla="*/ 6209989 h 8304597"/>
              <a:gd name="connsiteX206" fmla="*/ 1199421 w 24377650"/>
              <a:gd name="connsiteY206" fmla="*/ 6209989 h 8304597"/>
              <a:gd name="connsiteX207" fmla="*/ 1274867 w 24377650"/>
              <a:gd name="connsiteY207" fmla="*/ 6285427 h 8304597"/>
              <a:gd name="connsiteX208" fmla="*/ 1085449 w 24377650"/>
              <a:gd name="connsiteY208" fmla="*/ 6209989 h 8304597"/>
              <a:gd name="connsiteX209" fmla="*/ 21015048 w 24377650"/>
              <a:gd name="connsiteY209" fmla="*/ 6193738 h 8304597"/>
              <a:gd name="connsiteX210" fmla="*/ 20980712 w 24377650"/>
              <a:gd name="connsiteY210" fmla="*/ 6209989 h 8304597"/>
              <a:gd name="connsiteX211" fmla="*/ 21170130 w 24377650"/>
              <a:gd name="connsiteY211" fmla="*/ 6209989 h 8304597"/>
              <a:gd name="connsiteX212" fmla="*/ 21015048 w 24377650"/>
              <a:gd name="connsiteY212" fmla="*/ 6193738 h 8304597"/>
              <a:gd name="connsiteX213" fmla="*/ 3372907 w 24377650"/>
              <a:gd name="connsiteY213" fmla="*/ 6171468 h 8304597"/>
              <a:gd name="connsiteX214" fmla="*/ 3444340 w 24377650"/>
              <a:gd name="connsiteY214" fmla="*/ 6209990 h 8304597"/>
              <a:gd name="connsiteX215" fmla="*/ 3448353 w 24377650"/>
              <a:gd name="connsiteY215" fmla="*/ 6212583 h 8304597"/>
              <a:gd name="connsiteX216" fmla="*/ 3448353 w 24377650"/>
              <a:gd name="connsiteY216" fmla="*/ 6214804 h 8304597"/>
              <a:gd name="connsiteX217" fmla="*/ 3448353 w 24377650"/>
              <a:gd name="connsiteY217" fmla="*/ 6248511 h 8304597"/>
              <a:gd name="connsiteX218" fmla="*/ 3372907 w 24377650"/>
              <a:gd name="connsiteY218" fmla="*/ 6248511 h 8304597"/>
              <a:gd name="connsiteX219" fmla="*/ 3372907 w 24377650"/>
              <a:gd name="connsiteY219" fmla="*/ 6216008 h 8304597"/>
              <a:gd name="connsiteX220" fmla="*/ 3372907 w 24377650"/>
              <a:gd name="connsiteY220" fmla="*/ 6209989 h 8304597"/>
              <a:gd name="connsiteX221" fmla="*/ 3393901 w 24377650"/>
              <a:gd name="connsiteY221" fmla="*/ 6187117 h 8304597"/>
              <a:gd name="connsiteX222" fmla="*/ 3372907 w 24377650"/>
              <a:gd name="connsiteY222" fmla="*/ 6171904 h 8304597"/>
              <a:gd name="connsiteX223" fmla="*/ 21589096 w 24377650"/>
              <a:gd name="connsiteY223" fmla="*/ 6132947 h 8304597"/>
              <a:gd name="connsiteX224" fmla="*/ 21627622 w 24377650"/>
              <a:gd name="connsiteY224" fmla="*/ 6248511 h 8304597"/>
              <a:gd name="connsiteX225" fmla="*/ 21703068 w 24377650"/>
              <a:gd name="connsiteY225" fmla="*/ 6248511 h 8304597"/>
              <a:gd name="connsiteX226" fmla="*/ 21666148 w 24377650"/>
              <a:gd name="connsiteY226" fmla="*/ 6132947 h 8304597"/>
              <a:gd name="connsiteX227" fmla="*/ 21589096 w 24377650"/>
              <a:gd name="connsiteY227" fmla="*/ 6132947 h 8304597"/>
              <a:gd name="connsiteX228" fmla="*/ 1390444 w 24377650"/>
              <a:gd name="connsiteY228" fmla="*/ 6132947 h 8304597"/>
              <a:gd name="connsiteX229" fmla="*/ 1467495 w 24377650"/>
              <a:gd name="connsiteY229" fmla="*/ 6171468 h 8304597"/>
              <a:gd name="connsiteX230" fmla="*/ 1390444 w 24377650"/>
              <a:gd name="connsiteY230" fmla="*/ 6132947 h 8304597"/>
              <a:gd name="connsiteX231" fmla="*/ 22199084 w 24377650"/>
              <a:gd name="connsiteY231" fmla="*/ 6013147 h 8304597"/>
              <a:gd name="connsiteX232" fmla="*/ 22199084 w 24377650"/>
              <a:gd name="connsiteY232" fmla="*/ 6018987 h 8304597"/>
              <a:gd name="connsiteX233" fmla="*/ 22177452 w 24377650"/>
              <a:gd name="connsiteY233" fmla="*/ 6016426 h 8304597"/>
              <a:gd name="connsiteX234" fmla="*/ 22160558 w 24377650"/>
              <a:gd name="connsiteY234" fmla="*/ 5791068 h 8304597"/>
              <a:gd name="connsiteX235" fmla="*/ 22237610 w 24377650"/>
              <a:gd name="connsiteY235" fmla="*/ 5827985 h 8304597"/>
              <a:gd name="connsiteX236" fmla="*/ 22199084 w 24377650"/>
              <a:gd name="connsiteY236" fmla="*/ 5791068 h 8304597"/>
              <a:gd name="connsiteX237" fmla="*/ 22160558 w 24377650"/>
              <a:gd name="connsiteY237" fmla="*/ 5791068 h 8304597"/>
              <a:gd name="connsiteX238" fmla="*/ 361489 w 24377650"/>
              <a:gd name="connsiteY238" fmla="*/ 5714025 h 8304597"/>
              <a:gd name="connsiteX239" fmla="*/ 475460 w 24377650"/>
              <a:gd name="connsiteY239" fmla="*/ 5752547 h 8304597"/>
              <a:gd name="connsiteX240" fmla="*/ 361489 w 24377650"/>
              <a:gd name="connsiteY240" fmla="*/ 5714025 h 8304597"/>
              <a:gd name="connsiteX241" fmla="*/ 0 w 24377650"/>
              <a:gd name="connsiteY241" fmla="*/ 5559064 h 8304597"/>
              <a:gd name="connsiteX242" fmla="*/ 17969 w 24377650"/>
              <a:gd name="connsiteY242" fmla="*/ 5561544 h 8304597"/>
              <a:gd name="connsiteX243" fmla="*/ 11598 w 24377650"/>
              <a:gd name="connsiteY243" fmla="*/ 5567563 h 8304597"/>
              <a:gd name="connsiteX244" fmla="*/ 0 w 24377650"/>
              <a:gd name="connsiteY244" fmla="*/ 5576647 h 8304597"/>
              <a:gd name="connsiteX245" fmla="*/ 23342010 w 24377650"/>
              <a:gd name="connsiteY245" fmla="*/ 5447585 h 8304597"/>
              <a:gd name="connsiteX246" fmla="*/ 23380536 w 24377650"/>
              <a:gd name="connsiteY246" fmla="*/ 5486106 h 8304597"/>
              <a:gd name="connsiteX247" fmla="*/ 23494508 w 24377650"/>
              <a:gd name="connsiteY247" fmla="*/ 5447585 h 8304597"/>
              <a:gd name="connsiteX248" fmla="*/ 23342010 w 24377650"/>
              <a:gd name="connsiteY248" fmla="*/ 5447585 h 8304597"/>
              <a:gd name="connsiteX249" fmla="*/ 889611 w 24377650"/>
              <a:gd name="connsiteY249" fmla="*/ 5442569 h 8304597"/>
              <a:gd name="connsiteX250" fmla="*/ 780455 w 24377650"/>
              <a:gd name="connsiteY250" fmla="*/ 5523023 h 8304597"/>
              <a:gd name="connsiteX251" fmla="*/ 1010004 w 24377650"/>
              <a:gd name="connsiteY251" fmla="*/ 5523023 h 8304597"/>
              <a:gd name="connsiteX252" fmla="*/ 1085449 w 24377650"/>
              <a:gd name="connsiteY252" fmla="*/ 5447585 h 8304597"/>
              <a:gd name="connsiteX253" fmla="*/ 889611 w 24377650"/>
              <a:gd name="connsiteY253" fmla="*/ 5442569 h 8304597"/>
              <a:gd name="connsiteX254" fmla="*/ 1146147 w 24377650"/>
              <a:gd name="connsiteY254" fmla="*/ 5437352 h 8304597"/>
              <a:gd name="connsiteX255" fmla="*/ 1122370 w 24377650"/>
              <a:gd name="connsiteY255" fmla="*/ 5447585 h 8304597"/>
              <a:gd name="connsiteX256" fmla="*/ 1122370 w 24377650"/>
              <a:gd name="connsiteY256" fmla="*/ 5486106 h 8304597"/>
              <a:gd name="connsiteX257" fmla="*/ 1199421 w 24377650"/>
              <a:gd name="connsiteY257" fmla="*/ 5486106 h 8304597"/>
              <a:gd name="connsiteX258" fmla="*/ 1146147 w 24377650"/>
              <a:gd name="connsiteY258" fmla="*/ 5437352 h 8304597"/>
              <a:gd name="connsiteX259" fmla="*/ 8975172 w 24377650"/>
              <a:gd name="connsiteY259" fmla="*/ 5409063 h 8304597"/>
              <a:gd name="connsiteX260" fmla="*/ 8898120 w 24377650"/>
              <a:gd name="connsiteY260" fmla="*/ 5447585 h 8304597"/>
              <a:gd name="connsiteX261" fmla="*/ 8975172 w 24377650"/>
              <a:gd name="connsiteY261" fmla="*/ 5447585 h 8304597"/>
              <a:gd name="connsiteX262" fmla="*/ 8975172 w 24377650"/>
              <a:gd name="connsiteY262" fmla="*/ 5409063 h 8304597"/>
              <a:gd name="connsiteX263" fmla="*/ 5087296 w 24377650"/>
              <a:gd name="connsiteY263" fmla="*/ 5409063 h 8304597"/>
              <a:gd name="connsiteX264" fmla="*/ 5087296 w 24377650"/>
              <a:gd name="connsiteY264" fmla="*/ 5447585 h 8304597"/>
              <a:gd name="connsiteX265" fmla="*/ 5239794 w 24377650"/>
              <a:gd name="connsiteY265" fmla="*/ 5486106 h 8304597"/>
              <a:gd name="connsiteX266" fmla="*/ 5239794 w 24377650"/>
              <a:gd name="connsiteY266" fmla="*/ 5447585 h 8304597"/>
              <a:gd name="connsiteX267" fmla="*/ 5087296 w 24377650"/>
              <a:gd name="connsiteY267" fmla="*/ 5447585 h 8304597"/>
              <a:gd name="connsiteX268" fmla="*/ 5087296 w 24377650"/>
              <a:gd name="connsiteY268" fmla="*/ 5409063 h 8304597"/>
              <a:gd name="connsiteX269" fmla="*/ 8098715 w 24377650"/>
              <a:gd name="connsiteY269" fmla="*/ 5370541 h 8304597"/>
              <a:gd name="connsiteX270" fmla="*/ 8060189 w 24377650"/>
              <a:gd name="connsiteY270" fmla="*/ 5409063 h 8304597"/>
              <a:gd name="connsiteX271" fmla="*/ 8212686 w 24377650"/>
              <a:gd name="connsiteY271" fmla="*/ 5409063 h 8304597"/>
              <a:gd name="connsiteX272" fmla="*/ 8098715 w 24377650"/>
              <a:gd name="connsiteY272" fmla="*/ 5370541 h 8304597"/>
              <a:gd name="connsiteX273" fmla="*/ 475460 w 24377650"/>
              <a:gd name="connsiteY273" fmla="*/ 5370541 h 8304597"/>
              <a:gd name="connsiteX274" fmla="*/ 491494 w 24377650"/>
              <a:gd name="connsiteY274" fmla="*/ 5394241 h 8304597"/>
              <a:gd name="connsiteX275" fmla="*/ 509517 w 24377650"/>
              <a:gd name="connsiteY275" fmla="*/ 5407998 h 8304597"/>
              <a:gd name="connsiteX276" fmla="*/ 486296 w 24377650"/>
              <a:gd name="connsiteY276" fmla="*/ 5402467 h 8304597"/>
              <a:gd name="connsiteX277" fmla="*/ 470448 w 24377650"/>
              <a:gd name="connsiteY277" fmla="*/ 5389087 h 8304597"/>
              <a:gd name="connsiteX278" fmla="*/ 23289840 w 24377650"/>
              <a:gd name="connsiteY278" fmla="*/ 5342854 h 8304597"/>
              <a:gd name="connsiteX279" fmla="*/ 23266564 w 24377650"/>
              <a:gd name="connsiteY279" fmla="*/ 5370541 h 8304597"/>
              <a:gd name="connsiteX280" fmla="*/ 23342010 w 24377650"/>
              <a:gd name="connsiteY280" fmla="*/ 5370541 h 8304597"/>
              <a:gd name="connsiteX281" fmla="*/ 23289840 w 24377650"/>
              <a:gd name="connsiteY281" fmla="*/ 5342854 h 8304597"/>
              <a:gd name="connsiteX282" fmla="*/ 475460 w 24377650"/>
              <a:gd name="connsiteY282" fmla="*/ 5333625 h 8304597"/>
              <a:gd name="connsiteX283" fmla="*/ 465829 w 24377650"/>
              <a:gd name="connsiteY283" fmla="*/ 5385187 h 8304597"/>
              <a:gd name="connsiteX284" fmla="*/ 470448 w 24377650"/>
              <a:gd name="connsiteY284" fmla="*/ 5389087 h 8304597"/>
              <a:gd name="connsiteX285" fmla="*/ 469441 w 24377650"/>
              <a:gd name="connsiteY285" fmla="*/ 5392812 h 8304597"/>
              <a:gd name="connsiteX286" fmla="*/ 436935 w 24377650"/>
              <a:gd name="connsiteY286" fmla="*/ 5409063 h 8304597"/>
              <a:gd name="connsiteX287" fmla="*/ 361489 w 24377650"/>
              <a:gd name="connsiteY287" fmla="*/ 5370541 h 8304597"/>
              <a:gd name="connsiteX288" fmla="*/ 475460 w 24377650"/>
              <a:gd name="connsiteY288" fmla="*/ 5333625 h 8304597"/>
              <a:gd name="connsiteX289" fmla="*/ 23796568 w 24377650"/>
              <a:gd name="connsiteY289" fmla="*/ 5278852 h 8304597"/>
              <a:gd name="connsiteX290" fmla="*/ 23799502 w 24377650"/>
              <a:gd name="connsiteY290" fmla="*/ 5295103 h 8304597"/>
              <a:gd name="connsiteX291" fmla="*/ 23876554 w 24377650"/>
              <a:gd name="connsiteY291" fmla="*/ 5333625 h 8304597"/>
              <a:gd name="connsiteX292" fmla="*/ 23762582 w 24377650"/>
              <a:gd name="connsiteY292" fmla="*/ 5409063 h 8304597"/>
              <a:gd name="connsiteX293" fmla="*/ 23876554 w 24377650"/>
              <a:gd name="connsiteY293" fmla="*/ 5409063 h 8304597"/>
              <a:gd name="connsiteX294" fmla="*/ 24029050 w 24377650"/>
              <a:gd name="connsiteY294" fmla="*/ 5370541 h 8304597"/>
              <a:gd name="connsiteX295" fmla="*/ 23915080 w 24377650"/>
              <a:gd name="connsiteY295" fmla="*/ 5295103 h 8304597"/>
              <a:gd name="connsiteX296" fmla="*/ 23796568 w 24377650"/>
              <a:gd name="connsiteY296" fmla="*/ 5278852 h 8304597"/>
              <a:gd name="connsiteX297" fmla="*/ 3486879 w 24377650"/>
              <a:gd name="connsiteY297" fmla="*/ 5218061 h 8304597"/>
              <a:gd name="connsiteX298" fmla="*/ 3486879 w 24377650"/>
              <a:gd name="connsiteY298" fmla="*/ 5256582 h 8304597"/>
              <a:gd name="connsiteX299" fmla="*/ 3486879 w 24377650"/>
              <a:gd name="connsiteY299" fmla="*/ 5218061 h 8304597"/>
              <a:gd name="connsiteX300" fmla="*/ 3220410 w 24377650"/>
              <a:gd name="connsiteY300" fmla="*/ 5181144 h 8304597"/>
              <a:gd name="connsiteX301" fmla="*/ 3220881 w 24377650"/>
              <a:gd name="connsiteY301" fmla="*/ 5181205 h 8304597"/>
              <a:gd name="connsiteX302" fmla="*/ 3220526 w 24377650"/>
              <a:gd name="connsiteY302" fmla="*/ 5181311 h 8304597"/>
              <a:gd name="connsiteX303" fmla="*/ 3104833 w 24377650"/>
              <a:gd name="connsiteY303" fmla="*/ 5181144 h 8304597"/>
              <a:gd name="connsiteX304" fmla="*/ 3190913 w 24377650"/>
              <a:gd name="connsiteY304" fmla="*/ 5190173 h 8304597"/>
              <a:gd name="connsiteX305" fmla="*/ 3220526 w 24377650"/>
              <a:gd name="connsiteY305" fmla="*/ 5181311 h 8304597"/>
              <a:gd name="connsiteX306" fmla="*/ 3231597 w 24377650"/>
              <a:gd name="connsiteY306" fmla="*/ 5197295 h 8304597"/>
              <a:gd name="connsiteX307" fmla="*/ 3257330 w 24377650"/>
              <a:gd name="connsiteY307" fmla="*/ 5218061 h 8304597"/>
              <a:gd name="connsiteX308" fmla="*/ 3104833 w 24377650"/>
              <a:gd name="connsiteY308" fmla="*/ 5181144 h 8304597"/>
              <a:gd name="connsiteX309" fmla="*/ 1996219 w 24377650"/>
              <a:gd name="connsiteY309" fmla="*/ 5113732 h 8304597"/>
              <a:gd name="connsiteX310" fmla="*/ 1924986 w 24377650"/>
              <a:gd name="connsiteY310" fmla="*/ 5142623 h 8304597"/>
              <a:gd name="connsiteX311" fmla="*/ 2037353 w 24377650"/>
              <a:gd name="connsiteY311" fmla="*/ 5142623 h 8304597"/>
              <a:gd name="connsiteX312" fmla="*/ 1996219 w 24377650"/>
              <a:gd name="connsiteY312" fmla="*/ 5113732 h 8304597"/>
              <a:gd name="connsiteX313" fmla="*/ 3095879 w 24377650"/>
              <a:gd name="connsiteY313" fmla="*/ 5087850 h 8304597"/>
              <a:gd name="connsiteX314" fmla="*/ 3104833 w 24377650"/>
              <a:gd name="connsiteY314" fmla="*/ 5104101 h 8304597"/>
              <a:gd name="connsiteX315" fmla="*/ 3181884 w 24377650"/>
              <a:gd name="connsiteY315" fmla="*/ 5104101 h 8304597"/>
              <a:gd name="connsiteX316" fmla="*/ 3095879 w 24377650"/>
              <a:gd name="connsiteY316" fmla="*/ 5087850 h 8304597"/>
              <a:gd name="connsiteX317" fmla="*/ 2405152 w 24377650"/>
              <a:gd name="connsiteY317" fmla="*/ 5080025 h 8304597"/>
              <a:gd name="connsiteX318" fmla="*/ 2382478 w 24377650"/>
              <a:gd name="connsiteY318" fmla="*/ 5104101 h 8304597"/>
              <a:gd name="connsiteX319" fmla="*/ 2457924 w 24377650"/>
              <a:gd name="connsiteY319" fmla="*/ 5142623 h 8304597"/>
              <a:gd name="connsiteX320" fmla="*/ 2405152 w 24377650"/>
              <a:gd name="connsiteY320" fmla="*/ 5080025 h 8304597"/>
              <a:gd name="connsiteX321" fmla="*/ 2839970 w 24377650"/>
              <a:gd name="connsiteY321" fmla="*/ 5065579 h 8304597"/>
              <a:gd name="connsiteX322" fmla="*/ 2724392 w 24377650"/>
              <a:gd name="connsiteY322" fmla="*/ 5104101 h 8304597"/>
              <a:gd name="connsiteX323" fmla="*/ 2839970 w 24377650"/>
              <a:gd name="connsiteY323" fmla="*/ 5065579 h 8304597"/>
              <a:gd name="connsiteX324" fmla="*/ 2610421 w 24377650"/>
              <a:gd name="connsiteY324" fmla="*/ 5065579 h 8304597"/>
              <a:gd name="connsiteX325" fmla="*/ 2647342 w 24377650"/>
              <a:gd name="connsiteY325" fmla="*/ 5181144 h 8304597"/>
              <a:gd name="connsiteX326" fmla="*/ 2382478 w 24377650"/>
              <a:gd name="connsiteY326" fmla="*/ 5181144 h 8304597"/>
              <a:gd name="connsiteX327" fmla="*/ 2342347 w 24377650"/>
              <a:gd name="connsiteY327" fmla="*/ 5142623 h 8304597"/>
              <a:gd name="connsiteX328" fmla="*/ 2189850 w 24377650"/>
              <a:gd name="connsiteY328" fmla="*/ 5218061 h 8304597"/>
              <a:gd name="connsiteX329" fmla="*/ 2382478 w 24377650"/>
              <a:gd name="connsiteY329" fmla="*/ 5295103 h 8304597"/>
              <a:gd name="connsiteX330" fmla="*/ 2382478 w 24377650"/>
              <a:gd name="connsiteY330" fmla="*/ 5218061 h 8304597"/>
              <a:gd name="connsiteX331" fmla="*/ 2534975 w 24377650"/>
              <a:gd name="connsiteY331" fmla="*/ 5256582 h 8304597"/>
              <a:gd name="connsiteX332" fmla="*/ 2419399 w 24377650"/>
              <a:gd name="connsiteY332" fmla="*/ 5256582 h 8304597"/>
              <a:gd name="connsiteX333" fmla="*/ 2610421 w 24377650"/>
              <a:gd name="connsiteY333" fmla="*/ 5295103 h 8304597"/>
              <a:gd name="connsiteX334" fmla="*/ 2762918 w 24377650"/>
              <a:gd name="connsiteY334" fmla="*/ 5218061 h 8304597"/>
              <a:gd name="connsiteX335" fmla="*/ 2915416 w 24377650"/>
              <a:gd name="connsiteY335" fmla="*/ 5256582 h 8304597"/>
              <a:gd name="connsiteX336" fmla="*/ 2914814 w 24377650"/>
              <a:gd name="connsiteY336" fmla="*/ 5278852 h 8304597"/>
              <a:gd name="connsiteX337" fmla="*/ 2910983 w 24377650"/>
              <a:gd name="connsiteY337" fmla="*/ 5289248 h 8304597"/>
              <a:gd name="connsiteX338" fmla="*/ 2876890 w 24377650"/>
              <a:gd name="connsiteY338" fmla="*/ 5295103 h 8304597"/>
              <a:gd name="connsiteX339" fmla="*/ 2910600 w 24377650"/>
              <a:gd name="connsiteY339" fmla="*/ 5290288 h 8304597"/>
              <a:gd name="connsiteX340" fmla="*/ 2910983 w 24377650"/>
              <a:gd name="connsiteY340" fmla="*/ 5289248 h 8304597"/>
              <a:gd name="connsiteX341" fmla="*/ 3003051 w 24377650"/>
              <a:gd name="connsiteY341" fmla="*/ 5273435 h 8304597"/>
              <a:gd name="connsiteX342" fmla="*/ 3409827 w 24377650"/>
              <a:gd name="connsiteY342" fmla="*/ 5295103 h 8304597"/>
              <a:gd name="connsiteX343" fmla="*/ 3257330 w 24377650"/>
              <a:gd name="connsiteY343" fmla="*/ 5333625 h 8304597"/>
              <a:gd name="connsiteX344" fmla="*/ 2534975 w 24377650"/>
              <a:gd name="connsiteY344" fmla="*/ 5370541 h 8304597"/>
              <a:gd name="connsiteX345" fmla="*/ 2534975 w 24377650"/>
              <a:gd name="connsiteY345" fmla="*/ 5333625 h 8304597"/>
              <a:gd name="connsiteX346" fmla="*/ 2457924 w 24377650"/>
              <a:gd name="connsiteY346" fmla="*/ 5370541 h 8304597"/>
              <a:gd name="connsiteX347" fmla="*/ 2229981 w 24377650"/>
              <a:gd name="connsiteY347" fmla="*/ 5333625 h 8304597"/>
              <a:gd name="connsiteX348" fmla="*/ 2419399 w 24377650"/>
              <a:gd name="connsiteY348" fmla="*/ 5409063 h 8304597"/>
              <a:gd name="connsiteX349" fmla="*/ 2687472 w 24377650"/>
              <a:gd name="connsiteY349" fmla="*/ 5409063 h 8304597"/>
              <a:gd name="connsiteX350" fmla="*/ 2724392 w 24377650"/>
              <a:gd name="connsiteY350" fmla="*/ 5447585 h 8304597"/>
              <a:gd name="connsiteX351" fmla="*/ 3104833 w 24377650"/>
              <a:gd name="connsiteY351" fmla="*/ 5447585 h 8304597"/>
              <a:gd name="connsiteX352" fmla="*/ 3334382 w 24377650"/>
              <a:gd name="connsiteY352" fmla="*/ 5486106 h 8304597"/>
              <a:gd name="connsiteX353" fmla="*/ 3448353 w 24377650"/>
              <a:gd name="connsiteY353" fmla="*/ 5486106 h 8304597"/>
              <a:gd name="connsiteX354" fmla="*/ 3486879 w 24377650"/>
              <a:gd name="connsiteY354" fmla="*/ 5486106 h 8304597"/>
              <a:gd name="connsiteX355" fmla="*/ 3486879 w 24377650"/>
              <a:gd name="connsiteY355" fmla="*/ 5523023 h 8304597"/>
              <a:gd name="connsiteX356" fmla="*/ 3562324 w 24377650"/>
              <a:gd name="connsiteY356" fmla="*/ 5486106 h 8304597"/>
              <a:gd name="connsiteX357" fmla="*/ 3828793 w 24377650"/>
              <a:gd name="connsiteY357" fmla="*/ 5523023 h 8304597"/>
              <a:gd name="connsiteX358" fmla="*/ 3905845 w 24377650"/>
              <a:gd name="connsiteY358" fmla="*/ 5486106 h 8304597"/>
              <a:gd name="connsiteX359" fmla="*/ 4210839 w 24377650"/>
              <a:gd name="connsiteY359" fmla="*/ 5447585 h 8304597"/>
              <a:gd name="connsiteX360" fmla="*/ 4324811 w 24377650"/>
              <a:gd name="connsiteY360" fmla="*/ 5523023 h 8304597"/>
              <a:gd name="connsiteX361" fmla="*/ 4666726 w 24377650"/>
              <a:gd name="connsiteY361" fmla="*/ 5447585 h 8304597"/>
              <a:gd name="connsiteX362" fmla="*/ 5048771 w 24377650"/>
              <a:gd name="connsiteY362" fmla="*/ 5333625 h 8304597"/>
              <a:gd name="connsiteX363" fmla="*/ 5125822 w 24377650"/>
              <a:gd name="connsiteY363" fmla="*/ 5333625 h 8304597"/>
              <a:gd name="connsiteX364" fmla="*/ 5164348 w 24377650"/>
              <a:gd name="connsiteY364" fmla="*/ 5370541 h 8304597"/>
              <a:gd name="connsiteX365" fmla="*/ 5430817 w 24377650"/>
              <a:gd name="connsiteY365" fmla="*/ 5370541 h 8304597"/>
              <a:gd name="connsiteX366" fmla="*/ 5353766 w 24377650"/>
              <a:gd name="connsiteY366" fmla="*/ 5333625 h 8304597"/>
              <a:gd name="connsiteX367" fmla="*/ 5469342 w 24377650"/>
              <a:gd name="connsiteY367" fmla="*/ 5333625 h 8304597"/>
              <a:gd name="connsiteX368" fmla="*/ 5544788 w 24377650"/>
              <a:gd name="connsiteY368" fmla="*/ 5295103 h 8304597"/>
              <a:gd name="connsiteX369" fmla="*/ 5239794 w 24377650"/>
              <a:gd name="connsiteY369" fmla="*/ 5295103 h 8304597"/>
              <a:gd name="connsiteX370" fmla="*/ 4934800 w 24377650"/>
              <a:gd name="connsiteY370" fmla="*/ 5333625 h 8304597"/>
              <a:gd name="connsiteX371" fmla="*/ 4896274 w 24377650"/>
              <a:gd name="connsiteY371" fmla="*/ 5295103 h 8304597"/>
              <a:gd name="connsiteX372" fmla="*/ 4934800 w 24377650"/>
              <a:gd name="connsiteY372" fmla="*/ 5295103 h 8304597"/>
              <a:gd name="connsiteX373" fmla="*/ 4401862 w 24377650"/>
              <a:gd name="connsiteY373" fmla="*/ 5256582 h 8304597"/>
              <a:gd name="connsiteX374" fmla="*/ 4286285 w 24377650"/>
              <a:gd name="connsiteY374" fmla="*/ 5295103 h 8304597"/>
              <a:gd name="connsiteX375" fmla="*/ 4133788 w 24377650"/>
              <a:gd name="connsiteY375" fmla="*/ 5256582 h 8304597"/>
              <a:gd name="connsiteX376" fmla="*/ 3600851 w 24377650"/>
              <a:gd name="connsiteY376" fmla="*/ 5218061 h 8304597"/>
              <a:gd name="connsiteX377" fmla="*/ 3525405 w 24377650"/>
              <a:gd name="connsiteY377" fmla="*/ 5256582 h 8304597"/>
              <a:gd name="connsiteX378" fmla="*/ 3525405 w 24377650"/>
              <a:gd name="connsiteY378" fmla="*/ 5218061 h 8304597"/>
              <a:gd name="connsiteX379" fmla="*/ 3486879 w 24377650"/>
              <a:gd name="connsiteY379" fmla="*/ 5218061 h 8304597"/>
              <a:gd name="connsiteX380" fmla="*/ 3409827 w 24377650"/>
              <a:gd name="connsiteY380" fmla="*/ 5181144 h 8304597"/>
              <a:gd name="connsiteX381" fmla="*/ 3409827 w 24377650"/>
              <a:gd name="connsiteY381" fmla="*/ 5256582 h 8304597"/>
              <a:gd name="connsiteX382" fmla="*/ 3334382 w 24377650"/>
              <a:gd name="connsiteY382" fmla="*/ 5256582 h 8304597"/>
              <a:gd name="connsiteX383" fmla="*/ 3372907 w 24377650"/>
              <a:gd name="connsiteY383" fmla="*/ 5218061 h 8304597"/>
              <a:gd name="connsiteX384" fmla="*/ 3265231 w 24377650"/>
              <a:gd name="connsiteY384" fmla="*/ 5186912 h 8304597"/>
              <a:gd name="connsiteX385" fmla="*/ 3220881 w 24377650"/>
              <a:gd name="connsiteY385" fmla="*/ 5181205 h 8304597"/>
              <a:gd name="connsiteX386" fmla="*/ 3223344 w 24377650"/>
              <a:gd name="connsiteY386" fmla="*/ 5180467 h 8304597"/>
              <a:gd name="connsiteX387" fmla="*/ 3220410 w 24377650"/>
              <a:gd name="connsiteY387" fmla="*/ 5142623 h 8304597"/>
              <a:gd name="connsiteX388" fmla="*/ 3104833 w 24377650"/>
              <a:gd name="connsiteY388" fmla="*/ 5142623 h 8304597"/>
              <a:gd name="connsiteX389" fmla="*/ 2952336 w 24377650"/>
              <a:gd name="connsiteY389" fmla="*/ 5181144 h 8304597"/>
              <a:gd name="connsiteX390" fmla="*/ 2990861 w 24377650"/>
              <a:gd name="connsiteY390" fmla="*/ 5218061 h 8304597"/>
              <a:gd name="connsiteX391" fmla="*/ 2915416 w 24377650"/>
              <a:gd name="connsiteY391" fmla="*/ 5218061 h 8304597"/>
              <a:gd name="connsiteX392" fmla="*/ 2839970 w 24377650"/>
              <a:gd name="connsiteY392" fmla="*/ 5142623 h 8304597"/>
              <a:gd name="connsiteX393" fmla="*/ 2915416 w 24377650"/>
              <a:gd name="connsiteY393" fmla="*/ 5142623 h 8304597"/>
              <a:gd name="connsiteX394" fmla="*/ 2647342 w 24377650"/>
              <a:gd name="connsiteY394" fmla="*/ 5181144 h 8304597"/>
              <a:gd name="connsiteX395" fmla="*/ 2647342 w 24377650"/>
              <a:gd name="connsiteY395" fmla="*/ 5142623 h 8304597"/>
              <a:gd name="connsiteX396" fmla="*/ 2762918 w 24377650"/>
              <a:gd name="connsiteY396" fmla="*/ 5142623 h 8304597"/>
              <a:gd name="connsiteX397" fmla="*/ 2610421 w 24377650"/>
              <a:gd name="connsiteY397" fmla="*/ 5065579 h 8304597"/>
              <a:gd name="connsiteX398" fmla="*/ 1924986 w 24377650"/>
              <a:gd name="connsiteY398" fmla="*/ 5065579 h 8304597"/>
              <a:gd name="connsiteX399" fmla="*/ 1772489 w 24377650"/>
              <a:gd name="connsiteY399" fmla="*/ 5104101 h 8304597"/>
              <a:gd name="connsiteX400" fmla="*/ 1924986 w 24377650"/>
              <a:gd name="connsiteY400" fmla="*/ 5065579 h 8304597"/>
              <a:gd name="connsiteX401" fmla="*/ 2445386 w 24377650"/>
              <a:gd name="connsiteY401" fmla="*/ 5032427 h 8304597"/>
              <a:gd name="connsiteX402" fmla="*/ 2419399 w 24377650"/>
              <a:gd name="connsiteY402" fmla="*/ 5065579 h 8304597"/>
              <a:gd name="connsiteX403" fmla="*/ 2495020 w 24377650"/>
              <a:gd name="connsiteY403" fmla="*/ 5098082 h 8304597"/>
              <a:gd name="connsiteX404" fmla="*/ 2518860 w 24377650"/>
              <a:gd name="connsiteY404" fmla="*/ 5101673 h 8304597"/>
              <a:gd name="connsiteX405" fmla="*/ 2518045 w 24377650"/>
              <a:gd name="connsiteY405" fmla="*/ 5103499 h 8304597"/>
              <a:gd name="connsiteX406" fmla="*/ 2534975 w 24377650"/>
              <a:gd name="connsiteY406" fmla="*/ 5104101 h 8304597"/>
              <a:gd name="connsiteX407" fmla="*/ 2518860 w 24377650"/>
              <a:gd name="connsiteY407" fmla="*/ 5101673 h 8304597"/>
              <a:gd name="connsiteX408" fmla="*/ 2519926 w 24377650"/>
              <a:gd name="connsiteY408" fmla="*/ 5099286 h 8304597"/>
              <a:gd name="connsiteX409" fmla="*/ 2534975 w 24377650"/>
              <a:gd name="connsiteY409" fmla="*/ 5065579 h 8304597"/>
              <a:gd name="connsiteX410" fmla="*/ 2445386 w 24377650"/>
              <a:gd name="connsiteY410" fmla="*/ 5032427 h 8304597"/>
              <a:gd name="connsiteX411" fmla="*/ 2382478 w 24377650"/>
              <a:gd name="connsiteY411" fmla="*/ 5028663 h 8304597"/>
              <a:gd name="connsiteX412" fmla="*/ 2266901 w 24377650"/>
              <a:gd name="connsiteY412" fmla="*/ 5065579 h 8304597"/>
              <a:gd name="connsiteX413" fmla="*/ 2382478 w 24377650"/>
              <a:gd name="connsiteY413" fmla="*/ 5028663 h 8304597"/>
              <a:gd name="connsiteX414" fmla="*/ 1199421 w 24377650"/>
              <a:gd name="connsiteY414" fmla="*/ 4990141 h 8304597"/>
              <a:gd name="connsiteX415" fmla="*/ 1162501 w 24377650"/>
              <a:gd name="connsiteY415" fmla="*/ 5065579 h 8304597"/>
              <a:gd name="connsiteX416" fmla="*/ 1199421 w 24377650"/>
              <a:gd name="connsiteY416" fmla="*/ 4990141 h 8304597"/>
              <a:gd name="connsiteX417" fmla="*/ 1229636 w 24377650"/>
              <a:gd name="connsiteY417" fmla="*/ 4892919 h 8304597"/>
              <a:gd name="connsiteX418" fmla="*/ 1228516 w 24377650"/>
              <a:gd name="connsiteY418" fmla="*/ 4894641 h 8304597"/>
              <a:gd name="connsiteX419" fmla="*/ 1206118 w 24377650"/>
              <a:gd name="connsiteY419" fmla="*/ 4907331 h 8304597"/>
              <a:gd name="connsiteX420" fmla="*/ 1202128 w 24377650"/>
              <a:gd name="connsiteY420" fmla="*/ 4907858 h 8304597"/>
              <a:gd name="connsiteX421" fmla="*/ 1203083 w 24377650"/>
              <a:gd name="connsiteY421" fmla="*/ 4906804 h 8304597"/>
              <a:gd name="connsiteX422" fmla="*/ 1924986 w 24377650"/>
              <a:gd name="connsiteY422" fmla="*/ 4799139 h 8304597"/>
              <a:gd name="connsiteX423" fmla="*/ 1924986 w 24377650"/>
              <a:gd name="connsiteY423" fmla="*/ 4876182 h 8304597"/>
              <a:gd name="connsiteX424" fmla="*/ 1924986 w 24377650"/>
              <a:gd name="connsiteY424" fmla="*/ 4799139 h 8304597"/>
              <a:gd name="connsiteX425" fmla="*/ 1390444 w 24377650"/>
              <a:gd name="connsiteY425" fmla="*/ 4799139 h 8304597"/>
              <a:gd name="connsiteX426" fmla="*/ 1392627 w 24377650"/>
              <a:gd name="connsiteY426" fmla="*/ 4800068 h 8304597"/>
              <a:gd name="connsiteX427" fmla="*/ 1386280 w 24377650"/>
              <a:gd name="connsiteY427" fmla="*/ 4802197 h 8304597"/>
              <a:gd name="connsiteX428" fmla="*/ 1427364 w 24377650"/>
              <a:gd name="connsiteY428" fmla="*/ 4760617 h 8304597"/>
              <a:gd name="connsiteX429" fmla="*/ 1542941 w 24377650"/>
              <a:gd name="connsiteY429" fmla="*/ 4799139 h 8304597"/>
              <a:gd name="connsiteX430" fmla="*/ 1441360 w 24377650"/>
              <a:gd name="connsiteY430" fmla="*/ 4820808 h 8304597"/>
              <a:gd name="connsiteX431" fmla="*/ 1392627 w 24377650"/>
              <a:gd name="connsiteY431" fmla="*/ 4800068 h 8304597"/>
              <a:gd name="connsiteX432" fmla="*/ 1393604 w 24377650"/>
              <a:gd name="connsiteY432" fmla="*/ 4799741 h 8304597"/>
              <a:gd name="connsiteX433" fmla="*/ 1427364 w 24377650"/>
              <a:gd name="connsiteY433" fmla="*/ 4760617 h 8304597"/>
              <a:gd name="connsiteX434" fmla="*/ 1864966 w 24377650"/>
              <a:gd name="connsiteY434" fmla="*/ 4750460 h 8304597"/>
              <a:gd name="connsiteX435" fmla="*/ 1579861 w 24377650"/>
              <a:gd name="connsiteY435" fmla="*/ 4760617 h 8304597"/>
              <a:gd name="connsiteX436" fmla="*/ 1594910 w 24377650"/>
              <a:gd name="connsiteY436" fmla="*/ 4794324 h 8304597"/>
              <a:gd name="connsiteX437" fmla="*/ 1595503 w 24377650"/>
              <a:gd name="connsiteY437" fmla="*/ 4795652 h 8304597"/>
              <a:gd name="connsiteX438" fmla="*/ 1579861 w 24377650"/>
              <a:gd name="connsiteY438" fmla="*/ 4799139 h 8304597"/>
              <a:gd name="connsiteX439" fmla="*/ 1596791 w 24377650"/>
              <a:gd name="connsiteY439" fmla="*/ 4798537 h 8304597"/>
              <a:gd name="connsiteX440" fmla="*/ 1595503 w 24377650"/>
              <a:gd name="connsiteY440" fmla="*/ 4795652 h 8304597"/>
              <a:gd name="connsiteX441" fmla="*/ 1655458 w 24377650"/>
              <a:gd name="connsiteY441" fmla="*/ 4782286 h 8304597"/>
              <a:gd name="connsiteX442" fmla="*/ 1924986 w 24377650"/>
              <a:gd name="connsiteY442" fmla="*/ 4760617 h 8304597"/>
              <a:gd name="connsiteX443" fmla="*/ 1864966 w 24377650"/>
              <a:gd name="connsiteY443" fmla="*/ 4750460 h 8304597"/>
              <a:gd name="connsiteX444" fmla="*/ 1130316 w 24377650"/>
              <a:gd name="connsiteY444" fmla="*/ 4687298 h 8304597"/>
              <a:gd name="connsiteX445" fmla="*/ 1140428 w 24377650"/>
              <a:gd name="connsiteY445" fmla="*/ 4689994 h 8304597"/>
              <a:gd name="connsiteX446" fmla="*/ 1162296 w 24377650"/>
              <a:gd name="connsiteY446" fmla="*/ 4692645 h 8304597"/>
              <a:gd name="connsiteX447" fmla="*/ 1161873 w 24377650"/>
              <a:gd name="connsiteY447" fmla="*/ 4708026 h 8304597"/>
              <a:gd name="connsiteX448" fmla="*/ 1122370 w 24377650"/>
              <a:gd name="connsiteY448" fmla="*/ 4760617 h 8304597"/>
              <a:gd name="connsiteX449" fmla="*/ 1122370 w 24377650"/>
              <a:gd name="connsiteY449" fmla="*/ 4799139 h 8304597"/>
              <a:gd name="connsiteX450" fmla="*/ 818981 w 24377650"/>
              <a:gd name="connsiteY450" fmla="*/ 4837661 h 8304597"/>
              <a:gd name="connsiteX451" fmla="*/ 780455 w 24377650"/>
              <a:gd name="connsiteY451" fmla="*/ 4760617 h 8304597"/>
              <a:gd name="connsiteX452" fmla="*/ 1122370 w 24377650"/>
              <a:gd name="connsiteY452" fmla="*/ 4723701 h 8304597"/>
              <a:gd name="connsiteX453" fmla="*/ 1123574 w 24377650"/>
              <a:gd name="connsiteY453" fmla="*/ 4689994 h 8304597"/>
              <a:gd name="connsiteX454" fmla="*/ 2152929 w 24377650"/>
              <a:gd name="connsiteY454" fmla="*/ 4685179 h 8304597"/>
              <a:gd name="connsiteX455" fmla="*/ 2077483 w 24377650"/>
              <a:gd name="connsiteY455" fmla="*/ 4723701 h 8304597"/>
              <a:gd name="connsiteX456" fmla="*/ 2152929 w 24377650"/>
              <a:gd name="connsiteY456" fmla="*/ 4685179 h 8304597"/>
              <a:gd name="connsiteX457" fmla="*/ 1314997 w 24377650"/>
              <a:gd name="connsiteY457" fmla="*/ 4685179 h 8304597"/>
              <a:gd name="connsiteX458" fmla="*/ 1162501 w 24377650"/>
              <a:gd name="connsiteY458" fmla="*/ 4799139 h 8304597"/>
              <a:gd name="connsiteX459" fmla="*/ 1274867 w 24377650"/>
              <a:gd name="connsiteY459" fmla="*/ 4837661 h 8304597"/>
              <a:gd name="connsiteX460" fmla="*/ 1352319 w 24377650"/>
              <a:gd name="connsiteY460" fmla="*/ 4813585 h 8304597"/>
              <a:gd name="connsiteX461" fmla="*/ 1386280 w 24377650"/>
              <a:gd name="connsiteY461" fmla="*/ 4802197 h 8304597"/>
              <a:gd name="connsiteX462" fmla="*/ 1328191 w 24377650"/>
              <a:gd name="connsiteY462" fmla="*/ 4844858 h 8304597"/>
              <a:gd name="connsiteX463" fmla="*/ 1262025 w 24377650"/>
              <a:gd name="connsiteY463" fmla="*/ 4875981 h 8304597"/>
              <a:gd name="connsiteX464" fmla="*/ 1229636 w 24377650"/>
              <a:gd name="connsiteY464" fmla="*/ 4892919 h 8304597"/>
              <a:gd name="connsiteX465" fmla="*/ 1236768 w 24377650"/>
              <a:gd name="connsiteY465" fmla="*/ 4881950 h 8304597"/>
              <a:gd name="connsiteX466" fmla="*/ 1237947 w 24377650"/>
              <a:gd name="connsiteY466" fmla="*/ 4876182 h 8304597"/>
              <a:gd name="connsiteX467" fmla="*/ 1046923 w 24377650"/>
              <a:gd name="connsiteY467" fmla="*/ 4837661 h 8304597"/>
              <a:gd name="connsiteX468" fmla="*/ 1122370 w 24377650"/>
              <a:gd name="connsiteY468" fmla="*/ 4760617 h 8304597"/>
              <a:gd name="connsiteX469" fmla="*/ 1246976 w 24377650"/>
              <a:gd name="connsiteY469" fmla="*/ 4737344 h 8304597"/>
              <a:gd name="connsiteX470" fmla="*/ 1266289 w 24377650"/>
              <a:gd name="connsiteY470" fmla="*/ 4722533 h 8304597"/>
              <a:gd name="connsiteX471" fmla="*/ 1274867 w 24377650"/>
              <a:gd name="connsiteY471" fmla="*/ 4723701 h 8304597"/>
              <a:gd name="connsiteX472" fmla="*/ 1271720 w 24377650"/>
              <a:gd name="connsiteY472" fmla="*/ 4718367 h 8304597"/>
              <a:gd name="connsiteX473" fmla="*/ 1162501 w 24377650"/>
              <a:gd name="connsiteY473" fmla="*/ 4685179 h 8304597"/>
              <a:gd name="connsiteX474" fmla="*/ 1185024 w 24377650"/>
              <a:gd name="connsiteY474" fmla="*/ 4691198 h 8304597"/>
              <a:gd name="connsiteX475" fmla="*/ 1187634 w 24377650"/>
              <a:gd name="connsiteY475" fmla="*/ 4692997 h 8304597"/>
              <a:gd name="connsiteX476" fmla="*/ 1180158 w 24377650"/>
              <a:gd name="connsiteY476" fmla="*/ 4694809 h 8304597"/>
              <a:gd name="connsiteX477" fmla="*/ 1162296 w 24377650"/>
              <a:gd name="connsiteY477" fmla="*/ 4692645 h 8304597"/>
              <a:gd name="connsiteX478" fmla="*/ 1122370 w 24377650"/>
              <a:gd name="connsiteY478" fmla="*/ 4685179 h 8304597"/>
              <a:gd name="connsiteX479" fmla="*/ 1134108 w 24377650"/>
              <a:gd name="connsiteY479" fmla="*/ 4685781 h 8304597"/>
              <a:gd name="connsiteX480" fmla="*/ 1130316 w 24377650"/>
              <a:gd name="connsiteY480" fmla="*/ 4687298 h 8304597"/>
              <a:gd name="connsiteX481" fmla="*/ 2313578 w 24377650"/>
              <a:gd name="connsiteY481" fmla="*/ 4631083 h 8304597"/>
              <a:gd name="connsiteX482" fmla="*/ 2266901 w 24377650"/>
              <a:gd name="connsiteY482" fmla="*/ 4646657 h 8304597"/>
              <a:gd name="connsiteX483" fmla="*/ 2494844 w 24377650"/>
              <a:gd name="connsiteY483" fmla="*/ 4646657 h 8304597"/>
              <a:gd name="connsiteX484" fmla="*/ 2313578 w 24377650"/>
              <a:gd name="connsiteY484" fmla="*/ 4631083 h 8304597"/>
              <a:gd name="connsiteX485" fmla="*/ 2000433 w 24377650"/>
              <a:gd name="connsiteY485" fmla="*/ 4609741 h 8304597"/>
              <a:gd name="connsiteX486" fmla="*/ 1427364 w 24377650"/>
              <a:gd name="connsiteY486" fmla="*/ 4646657 h 8304597"/>
              <a:gd name="connsiteX487" fmla="*/ 1579861 w 24377650"/>
              <a:gd name="connsiteY487" fmla="*/ 4685179 h 8304597"/>
              <a:gd name="connsiteX488" fmla="*/ 1542941 w 24377650"/>
              <a:gd name="connsiteY488" fmla="*/ 4646657 h 8304597"/>
              <a:gd name="connsiteX489" fmla="*/ 1579861 w 24377650"/>
              <a:gd name="connsiteY489" fmla="*/ 4646657 h 8304597"/>
              <a:gd name="connsiteX490" fmla="*/ 1809410 w 24377650"/>
              <a:gd name="connsiteY490" fmla="*/ 4723701 h 8304597"/>
              <a:gd name="connsiteX491" fmla="*/ 1924986 w 24377650"/>
              <a:gd name="connsiteY491" fmla="*/ 4646657 h 8304597"/>
              <a:gd name="connsiteX492" fmla="*/ 2000433 w 24377650"/>
              <a:gd name="connsiteY492" fmla="*/ 4685179 h 8304597"/>
              <a:gd name="connsiteX493" fmla="*/ 2037353 w 24377650"/>
              <a:gd name="connsiteY493" fmla="*/ 4609741 h 8304597"/>
              <a:gd name="connsiteX494" fmla="*/ 24181548 w 24377650"/>
              <a:gd name="connsiteY494" fmla="*/ 4532698 h 8304597"/>
              <a:gd name="connsiteX495" fmla="*/ 24104496 w 24377650"/>
              <a:gd name="connsiteY495" fmla="*/ 4609741 h 8304597"/>
              <a:gd name="connsiteX496" fmla="*/ 24181548 w 24377650"/>
              <a:gd name="connsiteY496" fmla="*/ 4646657 h 8304597"/>
              <a:gd name="connsiteX497" fmla="*/ 24067576 w 24377650"/>
              <a:gd name="connsiteY497" fmla="*/ 4685179 h 8304597"/>
              <a:gd name="connsiteX498" fmla="*/ 24181548 w 24377650"/>
              <a:gd name="connsiteY498" fmla="*/ 4685179 h 8304597"/>
              <a:gd name="connsiteX499" fmla="*/ 24220074 w 24377650"/>
              <a:gd name="connsiteY499" fmla="*/ 4760617 h 8304597"/>
              <a:gd name="connsiteX500" fmla="*/ 24334046 w 24377650"/>
              <a:gd name="connsiteY500" fmla="*/ 4723701 h 8304597"/>
              <a:gd name="connsiteX501" fmla="*/ 24181548 w 24377650"/>
              <a:gd name="connsiteY501" fmla="*/ 4532698 h 8304597"/>
              <a:gd name="connsiteX502" fmla="*/ 56494 w 24377650"/>
              <a:gd name="connsiteY502" fmla="*/ 4532698 h 8304597"/>
              <a:gd name="connsiteX503" fmla="*/ 56494 w 24377650"/>
              <a:gd name="connsiteY503" fmla="*/ 4571219 h 8304597"/>
              <a:gd name="connsiteX504" fmla="*/ 170466 w 24377650"/>
              <a:gd name="connsiteY504" fmla="*/ 4609741 h 8304597"/>
              <a:gd name="connsiteX505" fmla="*/ 247517 w 24377650"/>
              <a:gd name="connsiteY505" fmla="*/ 4571219 h 8304597"/>
              <a:gd name="connsiteX506" fmla="*/ 247517 w 24377650"/>
              <a:gd name="connsiteY506" fmla="*/ 4532698 h 8304597"/>
              <a:gd name="connsiteX507" fmla="*/ 56494 w 24377650"/>
              <a:gd name="connsiteY507" fmla="*/ 4532698 h 8304597"/>
              <a:gd name="connsiteX508" fmla="*/ 1960709 w 24377650"/>
              <a:gd name="connsiteY508" fmla="*/ 4528074 h 8304597"/>
              <a:gd name="connsiteX509" fmla="*/ 1961907 w 24377650"/>
              <a:gd name="connsiteY509" fmla="*/ 4532698 h 8304597"/>
              <a:gd name="connsiteX510" fmla="*/ 1900381 w 24377650"/>
              <a:gd name="connsiteY510" fmla="*/ 4543532 h 8304597"/>
              <a:gd name="connsiteX511" fmla="*/ 1898065 w 24377650"/>
              <a:gd name="connsiteY511" fmla="*/ 4543095 h 8304597"/>
              <a:gd name="connsiteX512" fmla="*/ 689960 w 24377650"/>
              <a:gd name="connsiteY512" fmla="*/ 4523068 h 8304597"/>
              <a:gd name="connsiteX513" fmla="*/ 552512 w 24377650"/>
              <a:gd name="connsiteY513" fmla="*/ 4571219 h 8304597"/>
              <a:gd name="connsiteX514" fmla="*/ 857506 w 24377650"/>
              <a:gd name="connsiteY514" fmla="*/ 4532698 h 8304597"/>
              <a:gd name="connsiteX515" fmla="*/ 689960 w 24377650"/>
              <a:gd name="connsiteY515" fmla="*/ 4523068 h 8304597"/>
              <a:gd name="connsiteX516" fmla="*/ 23013122 w 24377650"/>
              <a:gd name="connsiteY516" fmla="*/ 4522255 h 8304597"/>
              <a:gd name="connsiteX517" fmla="*/ 23032322 w 24377650"/>
              <a:gd name="connsiteY517" fmla="*/ 4525468 h 8304597"/>
              <a:gd name="connsiteX518" fmla="*/ 23027460 w 24377650"/>
              <a:gd name="connsiteY518" fmla="*/ 4527281 h 8304597"/>
              <a:gd name="connsiteX519" fmla="*/ 23000096 w 24377650"/>
              <a:gd name="connsiteY519" fmla="*/ 4532698 h 8304597"/>
              <a:gd name="connsiteX520" fmla="*/ 1806826 w 24377650"/>
              <a:gd name="connsiteY520" fmla="*/ 4521864 h 8304597"/>
              <a:gd name="connsiteX521" fmla="*/ 1842919 w 24377650"/>
              <a:gd name="connsiteY521" fmla="*/ 4532698 h 8304597"/>
              <a:gd name="connsiteX522" fmla="*/ 1898065 w 24377650"/>
              <a:gd name="connsiteY522" fmla="*/ 4543095 h 8304597"/>
              <a:gd name="connsiteX523" fmla="*/ 1893734 w 24377650"/>
              <a:gd name="connsiteY523" fmla="*/ 4544134 h 8304597"/>
              <a:gd name="connsiteX524" fmla="*/ 1847935 w 24377650"/>
              <a:gd name="connsiteY524" fmla="*/ 4571219 h 8304597"/>
              <a:gd name="connsiteX525" fmla="*/ 1809410 w 24377650"/>
              <a:gd name="connsiteY525" fmla="*/ 4532698 h 8304597"/>
              <a:gd name="connsiteX526" fmla="*/ 1806826 w 24377650"/>
              <a:gd name="connsiteY526" fmla="*/ 4521864 h 8304597"/>
              <a:gd name="connsiteX527" fmla="*/ 23068946 w 24377650"/>
              <a:gd name="connsiteY527" fmla="*/ 4516447 h 8304597"/>
              <a:gd name="connsiteX528" fmla="*/ 23075542 w 24377650"/>
              <a:gd name="connsiteY528" fmla="*/ 4532698 h 8304597"/>
              <a:gd name="connsiteX529" fmla="*/ 23032322 w 24377650"/>
              <a:gd name="connsiteY529" fmla="*/ 4525468 h 8304597"/>
              <a:gd name="connsiteX530" fmla="*/ 23051664 w 24377650"/>
              <a:gd name="connsiteY530" fmla="*/ 4518253 h 8304597"/>
              <a:gd name="connsiteX531" fmla="*/ 23068946 w 24377650"/>
              <a:gd name="connsiteY531" fmla="*/ 4516447 h 8304597"/>
              <a:gd name="connsiteX532" fmla="*/ 4706856 w 24377650"/>
              <a:gd name="connsiteY532" fmla="*/ 4494177 h 8304597"/>
              <a:gd name="connsiteX533" fmla="*/ 4629805 w 24377650"/>
              <a:gd name="connsiteY533" fmla="*/ 4532698 h 8304597"/>
              <a:gd name="connsiteX534" fmla="*/ 4896274 w 24377650"/>
              <a:gd name="connsiteY534" fmla="*/ 4532698 h 8304597"/>
              <a:gd name="connsiteX535" fmla="*/ 4859354 w 24377650"/>
              <a:gd name="connsiteY535" fmla="*/ 4494177 h 8304597"/>
              <a:gd name="connsiteX536" fmla="*/ 4629805 w 24377650"/>
              <a:gd name="connsiteY536" fmla="*/ 4532698 h 8304597"/>
              <a:gd name="connsiteX537" fmla="*/ 4706856 w 24377650"/>
              <a:gd name="connsiteY537" fmla="*/ 4494177 h 8304597"/>
              <a:gd name="connsiteX538" fmla="*/ 4591280 w 24377650"/>
              <a:gd name="connsiteY538" fmla="*/ 4494177 h 8304597"/>
              <a:gd name="connsiteX539" fmla="*/ 4554359 w 24377650"/>
              <a:gd name="connsiteY539" fmla="*/ 4571219 h 8304597"/>
              <a:gd name="connsiteX540" fmla="*/ 4591280 w 24377650"/>
              <a:gd name="connsiteY540" fmla="*/ 4494177 h 8304597"/>
              <a:gd name="connsiteX541" fmla="*/ 1010004 w 24377650"/>
              <a:gd name="connsiteY541" fmla="*/ 4494177 h 8304597"/>
              <a:gd name="connsiteX542" fmla="*/ 857506 w 24377650"/>
              <a:gd name="connsiteY542" fmla="*/ 4571219 h 8304597"/>
              <a:gd name="connsiteX543" fmla="*/ 932952 w 24377650"/>
              <a:gd name="connsiteY543" fmla="*/ 4571219 h 8304597"/>
              <a:gd name="connsiteX544" fmla="*/ 1010004 w 24377650"/>
              <a:gd name="connsiteY544" fmla="*/ 4494177 h 8304597"/>
              <a:gd name="connsiteX545" fmla="*/ 276086 w 24377650"/>
              <a:gd name="connsiteY545" fmla="*/ 4478603 h 8304597"/>
              <a:gd name="connsiteX546" fmla="*/ 247517 w 24377650"/>
              <a:gd name="connsiteY546" fmla="*/ 4494177 h 8304597"/>
              <a:gd name="connsiteX547" fmla="*/ 322963 w 24377650"/>
              <a:gd name="connsiteY547" fmla="*/ 4532698 h 8304597"/>
              <a:gd name="connsiteX548" fmla="*/ 284438 w 24377650"/>
              <a:gd name="connsiteY548" fmla="*/ 4571219 h 8304597"/>
              <a:gd name="connsiteX549" fmla="*/ 392114 w 24377650"/>
              <a:gd name="connsiteY549" fmla="*/ 4549551 h 8304597"/>
              <a:gd name="connsiteX550" fmla="*/ 428650 w 24377650"/>
              <a:gd name="connsiteY550" fmla="*/ 4535813 h 8304597"/>
              <a:gd name="connsiteX551" fmla="*/ 437040 w 24377650"/>
              <a:gd name="connsiteY551" fmla="*/ 4536575 h 8304597"/>
              <a:gd name="connsiteX552" fmla="*/ 437537 w 24377650"/>
              <a:gd name="connsiteY552" fmla="*/ 4554968 h 8304597"/>
              <a:gd name="connsiteX553" fmla="*/ 475460 w 24377650"/>
              <a:gd name="connsiteY553" fmla="*/ 4571219 h 8304597"/>
              <a:gd name="connsiteX554" fmla="*/ 447369 w 24377650"/>
              <a:gd name="connsiteY554" fmla="*/ 4537513 h 8304597"/>
              <a:gd name="connsiteX555" fmla="*/ 437040 w 24377650"/>
              <a:gd name="connsiteY555" fmla="*/ 4536575 h 8304597"/>
              <a:gd name="connsiteX556" fmla="*/ 436935 w 24377650"/>
              <a:gd name="connsiteY556" fmla="*/ 4532698 h 8304597"/>
              <a:gd name="connsiteX557" fmla="*/ 428650 w 24377650"/>
              <a:gd name="connsiteY557" fmla="*/ 4535813 h 8304597"/>
              <a:gd name="connsiteX558" fmla="*/ 400968 w 24377650"/>
              <a:gd name="connsiteY558" fmla="*/ 4533300 h 8304597"/>
              <a:gd name="connsiteX559" fmla="*/ 361489 w 24377650"/>
              <a:gd name="connsiteY559" fmla="*/ 4532698 h 8304597"/>
              <a:gd name="connsiteX560" fmla="*/ 400015 w 24377650"/>
              <a:gd name="connsiteY560" fmla="*/ 4494177 h 8304597"/>
              <a:gd name="connsiteX561" fmla="*/ 276086 w 24377650"/>
              <a:gd name="connsiteY561" fmla="*/ 4478603 h 8304597"/>
              <a:gd name="connsiteX562" fmla="*/ 1609257 w 24377650"/>
              <a:gd name="connsiteY562" fmla="*/ 4462953 h 8304597"/>
              <a:gd name="connsiteX563" fmla="*/ 1695438 w 24377650"/>
              <a:gd name="connsiteY563" fmla="*/ 4494177 h 8304597"/>
              <a:gd name="connsiteX564" fmla="*/ 1619992 w 24377650"/>
              <a:gd name="connsiteY564" fmla="*/ 4532698 h 8304597"/>
              <a:gd name="connsiteX565" fmla="*/ 1424154 w 24377650"/>
              <a:gd name="connsiteY565" fmla="*/ 4532698 h 8304597"/>
              <a:gd name="connsiteX566" fmla="*/ 1351918 w 24377650"/>
              <a:gd name="connsiteY566" fmla="*/ 4532698 h 8304597"/>
              <a:gd name="connsiteX567" fmla="*/ 1609257 w 24377650"/>
              <a:gd name="connsiteY567" fmla="*/ 4462953 h 8304597"/>
              <a:gd name="connsiteX568" fmla="*/ 12975414 w 24377650"/>
              <a:gd name="connsiteY568" fmla="*/ 4457260 h 8304597"/>
              <a:gd name="connsiteX569" fmla="*/ 12936888 w 24377650"/>
              <a:gd name="connsiteY569" fmla="*/ 4532698 h 8304597"/>
              <a:gd name="connsiteX570" fmla="*/ 12975414 w 24377650"/>
              <a:gd name="connsiteY570" fmla="*/ 4457260 h 8304597"/>
              <a:gd name="connsiteX571" fmla="*/ 1963039 w 24377650"/>
              <a:gd name="connsiteY571" fmla="*/ 4456856 h 8304597"/>
              <a:gd name="connsiteX572" fmla="*/ 1961907 w 24377650"/>
              <a:gd name="connsiteY572" fmla="*/ 4457260 h 8304597"/>
              <a:gd name="connsiteX573" fmla="*/ 1961218 w 24377650"/>
              <a:gd name="connsiteY573" fmla="*/ 4457120 h 8304597"/>
              <a:gd name="connsiteX574" fmla="*/ 0 w 24377650"/>
              <a:gd name="connsiteY574" fmla="*/ 4422035 h 8304597"/>
              <a:gd name="connsiteX575" fmla="*/ 8739 w 24377650"/>
              <a:gd name="connsiteY575" fmla="*/ 4423554 h 8304597"/>
              <a:gd name="connsiteX576" fmla="*/ 1816 w 24377650"/>
              <a:gd name="connsiteY576" fmla="*/ 4434990 h 8304597"/>
              <a:gd name="connsiteX577" fmla="*/ 0 w 24377650"/>
              <a:gd name="connsiteY577" fmla="*/ 4436937 h 8304597"/>
              <a:gd name="connsiteX578" fmla="*/ 1427364 w 24377650"/>
              <a:gd name="connsiteY578" fmla="*/ 4418739 h 8304597"/>
              <a:gd name="connsiteX579" fmla="*/ 1447429 w 24377650"/>
              <a:gd name="connsiteY579" fmla="*/ 4423554 h 8304597"/>
              <a:gd name="connsiteX580" fmla="*/ 1447888 w 24377650"/>
              <a:gd name="connsiteY580" fmla="*/ 4423934 h 8304597"/>
              <a:gd name="connsiteX581" fmla="*/ 322963 w 24377650"/>
              <a:gd name="connsiteY581" fmla="*/ 4418739 h 8304597"/>
              <a:gd name="connsiteX582" fmla="*/ 284438 w 24377650"/>
              <a:gd name="connsiteY582" fmla="*/ 4457260 h 8304597"/>
              <a:gd name="connsiteX583" fmla="*/ 475460 w 24377650"/>
              <a:gd name="connsiteY583" fmla="*/ 4494177 h 8304597"/>
              <a:gd name="connsiteX584" fmla="*/ 480276 w 24377650"/>
              <a:gd name="connsiteY584" fmla="*/ 4494177 h 8304597"/>
              <a:gd name="connsiteX585" fmla="*/ 513986 w 24377650"/>
              <a:gd name="connsiteY585" fmla="*/ 4494177 h 8304597"/>
              <a:gd name="connsiteX586" fmla="*/ 322963 w 24377650"/>
              <a:gd name="connsiteY586" fmla="*/ 4418739 h 8304597"/>
              <a:gd name="connsiteX587" fmla="*/ 23859900 w 24377650"/>
              <a:gd name="connsiteY587" fmla="*/ 4407905 h 8304597"/>
              <a:gd name="connsiteX588" fmla="*/ 23533034 w 24377650"/>
              <a:gd name="connsiteY588" fmla="*/ 4418739 h 8304597"/>
              <a:gd name="connsiteX589" fmla="*/ 23610084 w 24377650"/>
              <a:gd name="connsiteY589" fmla="*/ 4494177 h 8304597"/>
              <a:gd name="connsiteX590" fmla="*/ 23533034 w 24377650"/>
              <a:gd name="connsiteY590" fmla="*/ 4494177 h 8304597"/>
              <a:gd name="connsiteX591" fmla="*/ 23494508 w 24377650"/>
              <a:gd name="connsiteY591" fmla="*/ 4532698 h 8304597"/>
              <a:gd name="connsiteX592" fmla="*/ 23457588 w 24377650"/>
              <a:gd name="connsiteY592" fmla="*/ 4457260 h 8304597"/>
              <a:gd name="connsiteX593" fmla="*/ 23043062 w 24377650"/>
              <a:gd name="connsiteY593" fmla="*/ 4498252 h 8304597"/>
              <a:gd name="connsiteX594" fmla="*/ 23013122 w 24377650"/>
              <a:gd name="connsiteY594" fmla="*/ 4522255 h 8304597"/>
              <a:gd name="connsiteX595" fmla="*/ 22978400 w 24377650"/>
              <a:gd name="connsiteY595" fmla="*/ 4516447 h 8304597"/>
              <a:gd name="connsiteX596" fmla="*/ 22695102 w 24377650"/>
              <a:gd name="connsiteY596" fmla="*/ 4532698 h 8304597"/>
              <a:gd name="connsiteX597" fmla="*/ 22847598 w 24377650"/>
              <a:gd name="connsiteY597" fmla="*/ 4609741 h 8304597"/>
              <a:gd name="connsiteX598" fmla="*/ 22847598 w 24377650"/>
              <a:gd name="connsiteY598" fmla="*/ 4571219 h 8304597"/>
              <a:gd name="connsiteX599" fmla="*/ 22961570 w 24377650"/>
              <a:gd name="connsiteY599" fmla="*/ 4571219 h 8304597"/>
              <a:gd name="connsiteX600" fmla="*/ 23610084 w 24377650"/>
              <a:gd name="connsiteY600" fmla="*/ 4609741 h 8304597"/>
              <a:gd name="connsiteX601" fmla="*/ 23533034 w 24377650"/>
              <a:gd name="connsiteY601" fmla="*/ 4494177 h 8304597"/>
              <a:gd name="connsiteX602" fmla="*/ 23647006 w 24377650"/>
              <a:gd name="connsiteY602" fmla="*/ 4494177 h 8304597"/>
              <a:gd name="connsiteX603" fmla="*/ 23724056 w 24377650"/>
              <a:gd name="connsiteY603" fmla="*/ 4571219 h 8304597"/>
              <a:gd name="connsiteX604" fmla="*/ 23952000 w 24377650"/>
              <a:gd name="connsiteY604" fmla="*/ 4532698 h 8304597"/>
              <a:gd name="connsiteX605" fmla="*/ 24067576 w 24377650"/>
              <a:gd name="connsiteY605" fmla="*/ 4609741 h 8304597"/>
              <a:gd name="connsiteX606" fmla="*/ 24029050 w 24377650"/>
              <a:gd name="connsiteY606" fmla="*/ 4494177 h 8304597"/>
              <a:gd name="connsiteX607" fmla="*/ 23952000 w 24377650"/>
              <a:gd name="connsiteY607" fmla="*/ 4418739 h 8304597"/>
              <a:gd name="connsiteX608" fmla="*/ 23859900 w 24377650"/>
              <a:gd name="connsiteY608" fmla="*/ 4407905 h 8304597"/>
              <a:gd name="connsiteX609" fmla="*/ 3944371 w 24377650"/>
              <a:gd name="connsiteY609" fmla="*/ 4341695 h 8304597"/>
              <a:gd name="connsiteX610" fmla="*/ 4096868 w 24377650"/>
              <a:gd name="connsiteY610" fmla="*/ 4341695 h 8304597"/>
              <a:gd name="connsiteX611" fmla="*/ 4058342 w 24377650"/>
              <a:gd name="connsiteY611" fmla="*/ 4380217 h 8304597"/>
              <a:gd name="connsiteX612" fmla="*/ 3944371 w 24377650"/>
              <a:gd name="connsiteY612" fmla="*/ 4341695 h 8304597"/>
              <a:gd name="connsiteX613" fmla="*/ 2037353 w 24377650"/>
              <a:gd name="connsiteY613" fmla="*/ 4341695 h 8304597"/>
              <a:gd name="connsiteX614" fmla="*/ 2000433 w 24377650"/>
              <a:gd name="connsiteY614" fmla="*/ 4418739 h 8304597"/>
              <a:gd name="connsiteX615" fmla="*/ 1924986 w 24377650"/>
              <a:gd name="connsiteY615" fmla="*/ 4418739 h 8304597"/>
              <a:gd name="connsiteX616" fmla="*/ 2037353 w 24377650"/>
              <a:gd name="connsiteY616" fmla="*/ 4341695 h 8304597"/>
              <a:gd name="connsiteX617" fmla="*/ 1772489 w 24377650"/>
              <a:gd name="connsiteY617" fmla="*/ 4341695 h 8304597"/>
              <a:gd name="connsiteX618" fmla="*/ 1899804 w 24377650"/>
              <a:gd name="connsiteY618" fmla="*/ 4444620 h 8304597"/>
              <a:gd name="connsiteX619" fmla="*/ 1961218 w 24377650"/>
              <a:gd name="connsiteY619" fmla="*/ 4457120 h 8304597"/>
              <a:gd name="connsiteX620" fmla="*/ 1886235 w 24377650"/>
              <a:gd name="connsiteY620" fmla="*/ 4467994 h 8304597"/>
              <a:gd name="connsiteX621" fmla="*/ 1772489 w 24377650"/>
              <a:gd name="connsiteY621" fmla="*/ 4494177 h 8304597"/>
              <a:gd name="connsiteX622" fmla="*/ 1695438 w 24377650"/>
              <a:gd name="connsiteY622" fmla="*/ 4457260 h 8304597"/>
              <a:gd name="connsiteX623" fmla="*/ 1884855 w 24377650"/>
              <a:gd name="connsiteY623" fmla="*/ 4457260 h 8304597"/>
              <a:gd name="connsiteX624" fmla="*/ 1772489 w 24377650"/>
              <a:gd name="connsiteY624" fmla="*/ 4341695 h 8304597"/>
              <a:gd name="connsiteX625" fmla="*/ 6878737 w 24377650"/>
              <a:gd name="connsiteY625" fmla="*/ 4266257 h 8304597"/>
              <a:gd name="connsiteX626" fmla="*/ 6803291 w 24377650"/>
              <a:gd name="connsiteY626" fmla="*/ 4341695 h 8304597"/>
              <a:gd name="connsiteX627" fmla="*/ 6878737 w 24377650"/>
              <a:gd name="connsiteY627" fmla="*/ 4266257 h 8304597"/>
              <a:gd name="connsiteX628" fmla="*/ 6535217 w 24377650"/>
              <a:gd name="connsiteY628" fmla="*/ 4266257 h 8304597"/>
              <a:gd name="connsiteX629" fmla="*/ 6650794 w 24377650"/>
              <a:gd name="connsiteY629" fmla="*/ 4341695 h 8304597"/>
              <a:gd name="connsiteX630" fmla="*/ 6535217 w 24377650"/>
              <a:gd name="connsiteY630" fmla="*/ 4266257 h 8304597"/>
              <a:gd name="connsiteX631" fmla="*/ 6382720 w 24377650"/>
              <a:gd name="connsiteY631" fmla="*/ 4266257 h 8304597"/>
              <a:gd name="connsiteX632" fmla="*/ 6421246 w 24377650"/>
              <a:gd name="connsiteY632" fmla="*/ 4304779 h 8304597"/>
              <a:gd name="connsiteX633" fmla="*/ 6498297 w 24377650"/>
              <a:gd name="connsiteY633" fmla="*/ 4266257 h 8304597"/>
              <a:gd name="connsiteX634" fmla="*/ 6382720 w 24377650"/>
              <a:gd name="connsiteY634" fmla="*/ 4266257 h 8304597"/>
              <a:gd name="connsiteX635" fmla="*/ 1376881 w 24377650"/>
              <a:gd name="connsiteY635" fmla="*/ 4255721 h 8304597"/>
              <a:gd name="connsiteX636" fmla="*/ 1390444 w 24377650"/>
              <a:gd name="connsiteY636" fmla="*/ 4266257 h 8304597"/>
              <a:gd name="connsiteX637" fmla="*/ 1367821 w 24377650"/>
              <a:gd name="connsiteY637" fmla="*/ 4266257 h 8304597"/>
              <a:gd name="connsiteX638" fmla="*/ 1370554 w 24377650"/>
              <a:gd name="connsiteY638" fmla="*/ 4259637 h 8304597"/>
              <a:gd name="connsiteX639" fmla="*/ 6687715 w 24377650"/>
              <a:gd name="connsiteY639" fmla="*/ 4227736 h 8304597"/>
              <a:gd name="connsiteX640" fmla="*/ 6677351 w 24377650"/>
              <a:gd name="connsiteY640" fmla="*/ 4231214 h 8304597"/>
              <a:gd name="connsiteX641" fmla="*/ 6671676 w 24377650"/>
              <a:gd name="connsiteY641" fmla="*/ 4230911 h 8304597"/>
              <a:gd name="connsiteX642" fmla="*/ 6612269 w 24377650"/>
              <a:gd name="connsiteY642" fmla="*/ 4227736 h 8304597"/>
              <a:gd name="connsiteX643" fmla="*/ 6671676 w 24377650"/>
              <a:gd name="connsiteY643" fmla="*/ 4230911 h 8304597"/>
              <a:gd name="connsiteX644" fmla="*/ 6660350 w 24377650"/>
              <a:gd name="connsiteY644" fmla="*/ 4233153 h 8304597"/>
              <a:gd name="connsiteX645" fmla="*/ 6612269 w 24377650"/>
              <a:gd name="connsiteY645" fmla="*/ 4227736 h 8304597"/>
              <a:gd name="connsiteX646" fmla="*/ 1464334 w 24377650"/>
              <a:gd name="connsiteY646" fmla="*/ 4180337 h 8304597"/>
              <a:gd name="connsiteX647" fmla="*/ 1504415 w 24377650"/>
              <a:gd name="connsiteY647" fmla="*/ 4189215 h 8304597"/>
              <a:gd name="connsiteX648" fmla="*/ 1414321 w 24377650"/>
              <a:gd name="connsiteY648" fmla="*/ 4232551 h 8304597"/>
              <a:gd name="connsiteX649" fmla="*/ 1376881 w 24377650"/>
              <a:gd name="connsiteY649" fmla="*/ 4255721 h 8304597"/>
              <a:gd name="connsiteX650" fmla="*/ 1361775 w 24377650"/>
              <a:gd name="connsiteY650" fmla="*/ 4243987 h 8304597"/>
              <a:gd name="connsiteX651" fmla="*/ 1274867 w 24377650"/>
              <a:gd name="connsiteY651" fmla="*/ 4227736 h 8304597"/>
              <a:gd name="connsiteX652" fmla="*/ 1351918 w 24377650"/>
              <a:gd name="connsiteY652" fmla="*/ 4189215 h 8304597"/>
              <a:gd name="connsiteX653" fmla="*/ 1351918 w 24377650"/>
              <a:gd name="connsiteY653" fmla="*/ 4227736 h 8304597"/>
              <a:gd name="connsiteX654" fmla="*/ 1464334 w 24377650"/>
              <a:gd name="connsiteY654" fmla="*/ 4180337 h 8304597"/>
              <a:gd name="connsiteX655" fmla="*/ 7220652 w 24377650"/>
              <a:gd name="connsiteY655" fmla="*/ 4115382 h 8304597"/>
              <a:gd name="connsiteX656" fmla="*/ 7145206 w 24377650"/>
              <a:gd name="connsiteY656" fmla="*/ 4153903 h 8304597"/>
              <a:gd name="connsiteX657" fmla="*/ 7220652 w 24377650"/>
              <a:gd name="connsiteY657" fmla="*/ 4153903 h 8304597"/>
              <a:gd name="connsiteX658" fmla="*/ 7220652 w 24377650"/>
              <a:gd name="connsiteY658" fmla="*/ 4115382 h 8304597"/>
              <a:gd name="connsiteX659" fmla="*/ 7979325 w 24377650"/>
              <a:gd name="connsiteY659" fmla="*/ 4092509 h 8304597"/>
              <a:gd name="connsiteX660" fmla="*/ 7907692 w 24377650"/>
              <a:gd name="connsiteY660" fmla="*/ 4115382 h 8304597"/>
              <a:gd name="connsiteX661" fmla="*/ 8023269 w 24377650"/>
              <a:gd name="connsiteY661" fmla="*/ 4153903 h 8304597"/>
              <a:gd name="connsiteX662" fmla="*/ 7979325 w 24377650"/>
              <a:gd name="connsiteY662" fmla="*/ 4092509 h 8304597"/>
              <a:gd name="connsiteX663" fmla="*/ 6815079 w 24377650"/>
              <a:gd name="connsiteY663" fmla="*/ 4022765 h 8304597"/>
              <a:gd name="connsiteX664" fmla="*/ 6803291 w 24377650"/>
              <a:gd name="connsiteY664" fmla="*/ 4038339 h 8304597"/>
              <a:gd name="connsiteX665" fmla="*/ 6840212 w 24377650"/>
              <a:gd name="connsiteY665" fmla="*/ 4078465 h 8304597"/>
              <a:gd name="connsiteX666" fmla="*/ 6878737 w 24377650"/>
              <a:gd name="connsiteY666" fmla="*/ 4038339 h 8304597"/>
              <a:gd name="connsiteX667" fmla="*/ 6815079 w 24377650"/>
              <a:gd name="connsiteY667" fmla="*/ 4022765 h 8304597"/>
              <a:gd name="connsiteX668" fmla="*/ 7031235 w 24377650"/>
              <a:gd name="connsiteY668" fmla="*/ 4001422 h 8304597"/>
              <a:gd name="connsiteX669" fmla="*/ 6955789 w 24377650"/>
              <a:gd name="connsiteY669" fmla="*/ 4038339 h 8304597"/>
              <a:gd name="connsiteX670" fmla="*/ 6992709 w 24377650"/>
              <a:gd name="connsiteY670" fmla="*/ 4078465 h 8304597"/>
              <a:gd name="connsiteX671" fmla="*/ 7220652 w 24377650"/>
              <a:gd name="connsiteY671" fmla="*/ 4038339 h 8304597"/>
              <a:gd name="connsiteX672" fmla="*/ 7031235 w 24377650"/>
              <a:gd name="connsiteY672" fmla="*/ 4001422 h 8304597"/>
              <a:gd name="connsiteX673" fmla="*/ 5742116 w 24377650"/>
              <a:gd name="connsiteY673" fmla="*/ 3953495 h 8304597"/>
              <a:gd name="connsiteX674" fmla="*/ 5737781 w 24377650"/>
              <a:gd name="connsiteY674" fmla="*/ 3956571 h 8304597"/>
              <a:gd name="connsiteX675" fmla="*/ 5740426 w 24377650"/>
              <a:gd name="connsiteY675" fmla="*/ 3953872 h 8304597"/>
              <a:gd name="connsiteX676" fmla="*/ 5811257 w 24377650"/>
              <a:gd name="connsiteY676" fmla="*/ 3925984 h 8304597"/>
              <a:gd name="connsiteX677" fmla="*/ 5811257 w 24377650"/>
              <a:gd name="connsiteY677" fmla="*/ 3962901 h 8304597"/>
              <a:gd name="connsiteX678" fmla="*/ 5767037 w 24377650"/>
              <a:gd name="connsiteY678" fmla="*/ 3947929 h 8304597"/>
              <a:gd name="connsiteX679" fmla="*/ 5742116 w 24377650"/>
              <a:gd name="connsiteY679" fmla="*/ 3953495 h 8304597"/>
              <a:gd name="connsiteX680" fmla="*/ 5754873 w 24377650"/>
              <a:gd name="connsiteY680" fmla="*/ 3944443 h 8304597"/>
              <a:gd name="connsiteX681" fmla="*/ 5811257 w 24377650"/>
              <a:gd name="connsiteY681" fmla="*/ 3925984 h 8304597"/>
              <a:gd name="connsiteX682" fmla="*/ 5839282 w 24377650"/>
              <a:gd name="connsiteY682" fmla="*/ 3911800 h 8304597"/>
              <a:gd name="connsiteX683" fmla="*/ 5844886 w 24377650"/>
              <a:gd name="connsiteY683" fmla="*/ 3914385 h 8304597"/>
              <a:gd name="connsiteX684" fmla="*/ 5849783 w 24377650"/>
              <a:gd name="connsiteY684" fmla="*/ 3925984 h 8304597"/>
              <a:gd name="connsiteX685" fmla="*/ 5998207 w 24377650"/>
              <a:gd name="connsiteY685" fmla="*/ 3888812 h 8304597"/>
              <a:gd name="connsiteX686" fmla="*/ 6001398 w 24377650"/>
              <a:gd name="connsiteY686" fmla="*/ 3889164 h 8304597"/>
              <a:gd name="connsiteX687" fmla="*/ 5996260 w 24377650"/>
              <a:gd name="connsiteY687" fmla="*/ 3908429 h 8304597"/>
              <a:gd name="connsiteX688" fmla="*/ 5969773 w 24377650"/>
              <a:gd name="connsiteY688" fmla="*/ 3908429 h 8304597"/>
              <a:gd name="connsiteX689" fmla="*/ 5968260 w 24377650"/>
              <a:gd name="connsiteY689" fmla="*/ 3902754 h 8304597"/>
              <a:gd name="connsiteX690" fmla="*/ 5968820 w 24377650"/>
              <a:gd name="connsiteY690" fmla="*/ 3902786 h 8304597"/>
              <a:gd name="connsiteX691" fmla="*/ 5986397 w 24377650"/>
              <a:gd name="connsiteY691" fmla="*/ 3897378 h 8304597"/>
              <a:gd name="connsiteX692" fmla="*/ 5963436 w 24377650"/>
              <a:gd name="connsiteY692" fmla="*/ 3886315 h 8304597"/>
              <a:gd name="connsiteX693" fmla="*/ 5963877 w 24377650"/>
              <a:gd name="connsiteY693" fmla="*/ 3886320 h 8304597"/>
              <a:gd name="connsiteX694" fmla="*/ 5968260 w 24377650"/>
              <a:gd name="connsiteY694" fmla="*/ 3902754 h 8304597"/>
              <a:gd name="connsiteX695" fmla="*/ 5952607 w 24377650"/>
              <a:gd name="connsiteY695" fmla="*/ 3901866 h 8304597"/>
              <a:gd name="connsiteX696" fmla="*/ 6246634 w 24377650"/>
              <a:gd name="connsiteY696" fmla="*/ 3839154 h 8304597"/>
              <a:gd name="connsiteX697" fmla="*/ 6231828 w 24377650"/>
              <a:gd name="connsiteY697" fmla="*/ 3848941 h 8304597"/>
              <a:gd name="connsiteX698" fmla="*/ 6243942 w 24377650"/>
              <a:gd name="connsiteY698" fmla="*/ 3839468 h 8304597"/>
              <a:gd name="connsiteX699" fmla="*/ 6402183 w 24377650"/>
              <a:gd name="connsiteY699" fmla="*/ 3820050 h 8304597"/>
              <a:gd name="connsiteX700" fmla="*/ 6345800 w 24377650"/>
              <a:gd name="connsiteY700" fmla="*/ 3848941 h 8304597"/>
              <a:gd name="connsiteX701" fmla="*/ 6459771 w 24377650"/>
              <a:gd name="connsiteY701" fmla="*/ 3848941 h 8304597"/>
              <a:gd name="connsiteX702" fmla="*/ 6402183 w 24377650"/>
              <a:gd name="connsiteY702" fmla="*/ 3820050 h 8304597"/>
              <a:gd name="connsiteX703" fmla="*/ 5506262 w 24377650"/>
              <a:gd name="connsiteY703" fmla="*/ 3810420 h 8304597"/>
              <a:gd name="connsiteX704" fmla="*/ 5544788 w 24377650"/>
              <a:gd name="connsiteY704" fmla="*/ 3885858 h 8304597"/>
              <a:gd name="connsiteX705" fmla="*/ 5658760 w 24377650"/>
              <a:gd name="connsiteY705" fmla="*/ 3885858 h 8304597"/>
              <a:gd name="connsiteX706" fmla="*/ 5583314 w 24377650"/>
              <a:gd name="connsiteY706" fmla="*/ 3810420 h 8304597"/>
              <a:gd name="connsiteX707" fmla="*/ 5621840 w 24377650"/>
              <a:gd name="connsiteY707" fmla="*/ 3810420 h 8304597"/>
              <a:gd name="connsiteX708" fmla="*/ 5832021 w 24377650"/>
              <a:gd name="connsiteY708" fmla="*/ 3901993 h 8304597"/>
              <a:gd name="connsiteX709" fmla="*/ 5839282 w 24377650"/>
              <a:gd name="connsiteY709" fmla="*/ 3911800 h 8304597"/>
              <a:gd name="connsiteX710" fmla="*/ 5831975 w 24377650"/>
              <a:gd name="connsiteY710" fmla="*/ 3908429 h 8304597"/>
              <a:gd name="connsiteX711" fmla="*/ 5735811 w 24377650"/>
              <a:gd name="connsiteY711" fmla="*/ 3885858 h 8304597"/>
              <a:gd name="connsiteX712" fmla="*/ 5621840 w 24377650"/>
              <a:gd name="connsiteY712" fmla="*/ 3925984 h 8304597"/>
              <a:gd name="connsiteX713" fmla="*/ 5697285 w 24377650"/>
              <a:gd name="connsiteY713" fmla="*/ 3962901 h 8304597"/>
              <a:gd name="connsiteX714" fmla="*/ 5736989 w 24377650"/>
              <a:gd name="connsiteY714" fmla="*/ 3957133 h 8304597"/>
              <a:gd name="connsiteX715" fmla="*/ 5737781 w 24377650"/>
              <a:gd name="connsiteY715" fmla="*/ 3956571 h 8304597"/>
              <a:gd name="connsiteX716" fmla="*/ 5720737 w 24377650"/>
              <a:gd name="connsiteY716" fmla="*/ 3973961 h 8304597"/>
              <a:gd name="connsiteX717" fmla="*/ 5697285 w 24377650"/>
              <a:gd name="connsiteY717" fmla="*/ 4001422 h 8304597"/>
              <a:gd name="connsiteX718" fmla="*/ 5506262 w 24377650"/>
              <a:gd name="connsiteY718" fmla="*/ 3848941 h 8304597"/>
              <a:gd name="connsiteX719" fmla="*/ 5316845 w 24377650"/>
              <a:gd name="connsiteY719" fmla="*/ 3848941 h 8304597"/>
              <a:gd name="connsiteX720" fmla="*/ 5506262 w 24377650"/>
              <a:gd name="connsiteY720" fmla="*/ 3810420 h 8304597"/>
              <a:gd name="connsiteX721" fmla="*/ 5780708 w 24377650"/>
              <a:gd name="connsiteY721" fmla="*/ 3756575 h 8304597"/>
              <a:gd name="connsiteX722" fmla="*/ 5849783 w 24377650"/>
              <a:gd name="connsiteY722" fmla="*/ 3773503 h 8304597"/>
              <a:gd name="connsiteX723" fmla="*/ 5774337 w 24377650"/>
              <a:gd name="connsiteY723" fmla="*/ 3773503 h 8304597"/>
              <a:gd name="connsiteX724" fmla="*/ 5780708 w 24377650"/>
              <a:gd name="connsiteY724" fmla="*/ 3756575 h 8304597"/>
              <a:gd name="connsiteX725" fmla="*/ 6345800 w 24377650"/>
              <a:gd name="connsiteY725" fmla="*/ 3733377 h 8304597"/>
              <a:gd name="connsiteX726" fmla="*/ 6360840 w 24377650"/>
              <a:gd name="connsiteY726" fmla="*/ 3739802 h 8304597"/>
              <a:gd name="connsiteX727" fmla="*/ 6344746 w 24377650"/>
              <a:gd name="connsiteY727" fmla="*/ 3741656 h 8304597"/>
              <a:gd name="connsiteX728" fmla="*/ 6337517 w 24377650"/>
              <a:gd name="connsiteY728" fmla="*/ 3740059 h 8304597"/>
              <a:gd name="connsiteX729" fmla="*/ 6193303 w 24377650"/>
              <a:gd name="connsiteY729" fmla="*/ 3733377 h 8304597"/>
              <a:gd name="connsiteX730" fmla="*/ 6268749 w 24377650"/>
              <a:gd name="connsiteY730" fmla="*/ 3773503 h 8304597"/>
              <a:gd name="connsiteX731" fmla="*/ 6307274 w 24377650"/>
              <a:gd name="connsiteY731" fmla="*/ 3733377 h 8304597"/>
              <a:gd name="connsiteX732" fmla="*/ 6337517 w 24377650"/>
              <a:gd name="connsiteY732" fmla="*/ 3740059 h 8304597"/>
              <a:gd name="connsiteX733" fmla="*/ 6316328 w 24377650"/>
              <a:gd name="connsiteY733" fmla="*/ 3757152 h 8304597"/>
              <a:gd name="connsiteX734" fmla="*/ 6193303 w 24377650"/>
              <a:gd name="connsiteY734" fmla="*/ 3810420 h 8304597"/>
              <a:gd name="connsiteX735" fmla="*/ 6193303 w 24377650"/>
              <a:gd name="connsiteY735" fmla="*/ 3733377 h 8304597"/>
              <a:gd name="connsiteX736" fmla="*/ 6706350 w 24377650"/>
              <a:gd name="connsiteY736" fmla="*/ 3717803 h 8304597"/>
              <a:gd name="connsiteX737" fmla="*/ 6687715 w 24377650"/>
              <a:gd name="connsiteY737" fmla="*/ 3733377 h 8304597"/>
              <a:gd name="connsiteX738" fmla="*/ 6840212 w 24377650"/>
              <a:gd name="connsiteY738" fmla="*/ 3733377 h 8304597"/>
              <a:gd name="connsiteX739" fmla="*/ 6706350 w 24377650"/>
              <a:gd name="connsiteY739" fmla="*/ 3717803 h 8304597"/>
              <a:gd name="connsiteX740" fmla="*/ 6580364 w 24377650"/>
              <a:gd name="connsiteY740" fmla="*/ 3717803 h 8304597"/>
              <a:gd name="connsiteX741" fmla="*/ 6535217 w 24377650"/>
              <a:gd name="connsiteY741" fmla="*/ 3733377 h 8304597"/>
              <a:gd name="connsiteX742" fmla="*/ 6573743 w 24377650"/>
              <a:gd name="connsiteY742" fmla="*/ 3773503 h 8304597"/>
              <a:gd name="connsiteX743" fmla="*/ 6650794 w 24377650"/>
              <a:gd name="connsiteY743" fmla="*/ 3733377 h 8304597"/>
              <a:gd name="connsiteX744" fmla="*/ 6580364 w 24377650"/>
              <a:gd name="connsiteY744" fmla="*/ 3717803 h 8304597"/>
              <a:gd name="connsiteX745" fmla="*/ 6141204 w 24377650"/>
              <a:gd name="connsiteY745" fmla="*/ 3686732 h 8304597"/>
              <a:gd name="connsiteX746" fmla="*/ 6135514 w 24377650"/>
              <a:gd name="connsiteY746" fmla="*/ 3691645 h 8304597"/>
              <a:gd name="connsiteX747" fmla="*/ 6116251 w 24377650"/>
              <a:gd name="connsiteY747" fmla="*/ 3696460 h 8304597"/>
              <a:gd name="connsiteX748" fmla="*/ 6138449 w 24377650"/>
              <a:gd name="connsiteY748" fmla="*/ 3686987 h 8304597"/>
              <a:gd name="connsiteX749" fmla="*/ 5388213 w 24377650"/>
              <a:gd name="connsiteY749" fmla="*/ 3613919 h 8304597"/>
              <a:gd name="connsiteX750" fmla="*/ 5387475 w 24377650"/>
              <a:gd name="connsiteY750" fmla="*/ 3616006 h 8304597"/>
              <a:gd name="connsiteX751" fmla="*/ 5381344 w 24377650"/>
              <a:gd name="connsiteY751" fmla="*/ 3618359 h 8304597"/>
              <a:gd name="connsiteX752" fmla="*/ 6154777 w 24377650"/>
              <a:gd name="connsiteY752" fmla="*/ 3580895 h 8304597"/>
              <a:gd name="connsiteX753" fmla="*/ 6231828 w 24377650"/>
              <a:gd name="connsiteY753" fmla="*/ 3621022 h 8304597"/>
              <a:gd name="connsiteX754" fmla="*/ 6269551 w 24377650"/>
              <a:gd name="connsiteY754" fmla="*/ 3605974 h 8304597"/>
              <a:gd name="connsiteX755" fmla="*/ 6293641 w 24377650"/>
              <a:gd name="connsiteY755" fmla="*/ 3614710 h 8304597"/>
              <a:gd name="connsiteX756" fmla="*/ 6307274 w 24377650"/>
              <a:gd name="connsiteY756" fmla="*/ 3621022 h 8304597"/>
              <a:gd name="connsiteX757" fmla="*/ 6295485 w 24377650"/>
              <a:gd name="connsiteY757" fmla="*/ 3615379 h 8304597"/>
              <a:gd name="connsiteX758" fmla="*/ 6293641 w 24377650"/>
              <a:gd name="connsiteY758" fmla="*/ 3614710 h 8304597"/>
              <a:gd name="connsiteX759" fmla="*/ 6282220 w 24377650"/>
              <a:gd name="connsiteY759" fmla="*/ 3609423 h 8304597"/>
              <a:gd name="connsiteX760" fmla="*/ 6154777 w 24377650"/>
              <a:gd name="connsiteY760" fmla="*/ 3580895 h 8304597"/>
              <a:gd name="connsiteX761" fmla="*/ 5811257 w 24377650"/>
              <a:gd name="connsiteY761" fmla="*/ 3580895 h 8304597"/>
              <a:gd name="connsiteX762" fmla="*/ 5811257 w 24377650"/>
              <a:gd name="connsiteY762" fmla="*/ 3621022 h 8304597"/>
              <a:gd name="connsiteX763" fmla="*/ 5888308 w 24377650"/>
              <a:gd name="connsiteY763" fmla="*/ 3580895 h 8304597"/>
              <a:gd name="connsiteX764" fmla="*/ 5811257 w 24377650"/>
              <a:gd name="connsiteY764" fmla="*/ 3580895 h 8304597"/>
              <a:gd name="connsiteX765" fmla="*/ 5430817 w 24377650"/>
              <a:gd name="connsiteY765" fmla="*/ 3580895 h 8304597"/>
              <a:gd name="connsiteX766" fmla="*/ 5445280 w 24377650"/>
              <a:gd name="connsiteY766" fmla="*/ 3595944 h 8304597"/>
              <a:gd name="connsiteX767" fmla="*/ 5445264 w 24377650"/>
              <a:gd name="connsiteY767" fmla="*/ 3595943 h 8304597"/>
              <a:gd name="connsiteX768" fmla="*/ 5423004 w 24377650"/>
              <a:gd name="connsiteY768" fmla="*/ 3587460 h 8304597"/>
              <a:gd name="connsiteX769" fmla="*/ 5392291 w 24377650"/>
              <a:gd name="connsiteY769" fmla="*/ 3580895 h 8304597"/>
              <a:gd name="connsiteX770" fmla="*/ 5420583 w 24377650"/>
              <a:gd name="connsiteY770" fmla="*/ 3586538 h 8304597"/>
              <a:gd name="connsiteX771" fmla="*/ 5423004 w 24377650"/>
              <a:gd name="connsiteY771" fmla="*/ 3587460 h 8304597"/>
              <a:gd name="connsiteX772" fmla="*/ 5402524 w 24377650"/>
              <a:gd name="connsiteY772" fmla="*/ 3604670 h 8304597"/>
              <a:gd name="connsiteX773" fmla="*/ 5388213 w 24377650"/>
              <a:gd name="connsiteY773" fmla="*/ 3613919 h 8304597"/>
              <a:gd name="connsiteX774" fmla="*/ 5391689 w 24377650"/>
              <a:gd name="connsiteY774" fmla="*/ 3604093 h 8304597"/>
              <a:gd name="connsiteX775" fmla="*/ 5392291 w 24377650"/>
              <a:gd name="connsiteY775" fmla="*/ 3580895 h 8304597"/>
              <a:gd name="connsiteX776" fmla="*/ 5239794 w 24377650"/>
              <a:gd name="connsiteY776" fmla="*/ 3580895 h 8304597"/>
              <a:gd name="connsiteX777" fmla="*/ 5353766 w 24377650"/>
              <a:gd name="connsiteY777" fmla="*/ 3621022 h 8304597"/>
              <a:gd name="connsiteX778" fmla="*/ 5376038 w 24377650"/>
              <a:gd name="connsiteY778" fmla="*/ 3620395 h 8304597"/>
              <a:gd name="connsiteX779" fmla="*/ 5381344 w 24377650"/>
              <a:gd name="connsiteY779" fmla="*/ 3618359 h 8304597"/>
              <a:gd name="connsiteX780" fmla="*/ 5377844 w 24377650"/>
              <a:gd name="connsiteY780" fmla="*/ 3620621 h 8304597"/>
              <a:gd name="connsiteX781" fmla="*/ 5353766 w 24377650"/>
              <a:gd name="connsiteY781" fmla="*/ 3657939 h 8304597"/>
              <a:gd name="connsiteX782" fmla="*/ 5239794 w 24377650"/>
              <a:gd name="connsiteY782" fmla="*/ 3580895 h 8304597"/>
              <a:gd name="connsiteX783" fmla="*/ 5491289 w 24377650"/>
              <a:gd name="connsiteY783" fmla="*/ 3565321 h 8304597"/>
              <a:gd name="connsiteX784" fmla="*/ 5544788 w 24377650"/>
              <a:gd name="connsiteY784" fmla="*/ 3580895 h 8304597"/>
              <a:gd name="connsiteX785" fmla="*/ 5506262 w 24377650"/>
              <a:gd name="connsiteY785" fmla="*/ 3657939 h 8304597"/>
              <a:gd name="connsiteX786" fmla="*/ 5453666 w 24377650"/>
              <a:gd name="connsiteY786" fmla="*/ 3604670 h 8304597"/>
              <a:gd name="connsiteX787" fmla="*/ 5445280 w 24377650"/>
              <a:gd name="connsiteY787" fmla="*/ 3595944 h 8304597"/>
              <a:gd name="connsiteX788" fmla="*/ 5462720 w 24377650"/>
              <a:gd name="connsiteY788" fmla="*/ 3597824 h 8304597"/>
              <a:gd name="connsiteX789" fmla="*/ 5469342 w 24377650"/>
              <a:gd name="connsiteY789" fmla="*/ 3580895 h 8304597"/>
              <a:gd name="connsiteX790" fmla="*/ 5491289 w 24377650"/>
              <a:gd name="connsiteY790" fmla="*/ 3565321 h 8304597"/>
              <a:gd name="connsiteX791" fmla="*/ 4204104 w 24377650"/>
              <a:gd name="connsiteY791" fmla="*/ 3471055 h 8304597"/>
              <a:gd name="connsiteX792" fmla="*/ 4187061 w 24377650"/>
              <a:gd name="connsiteY792" fmla="*/ 3477416 h 8304597"/>
              <a:gd name="connsiteX793" fmla="*/ 4181885 w 24377650"/>
              <a:gd name="connsiteY793" fmla="*/ 3477567 h 8304597"/>
              <a:gd name="connsiteX794" fmla="*/ 4191576 w 24377650"/>
              <a:gd name="connsiteY794" fmla="*/ 3473156 h 8304597"/>
              <a:gd name="connsiteX795" fmla="*/ 4210839 w 24377650"/>
              <a:gd name="connsiteY795" fmla="*/ 3468541 h 8304597"/>
              <a:gd name="connsiteX796" fmla="*/ 4215655 w 24377650"/>
              <a:gd name="connsiteY796" fmla="*/ 3469118 h 8304597"/>
              <a:gd name="connsiteX797" fmla="*/ 4204104 w 24377650"/>
              <a:gd name="connsiteY797" fmla="*/ 3471055 h 8304597"/>
              <a:gd name="connsiteX798" fmla="*/ 4058342 w 24377650"/>
              <a:gd name="connsiteY798" fmla="*/ 3468541 h 8304597"/>
              <a:gd name="connsiteX799" fmla="*/ 4058342 w 24377650"/>
              <a:gd name="connsiteY799" fmla="*/ 3543979 h 8304597"/>
              <a:gd name="connsiteX800" fmla="*/ 3905845 w 24377650"/>
              <a:gd name="connsiteY800" fmla="*/ 3505457 h 8304597"/>
              <a:gd name="connsiteX801" fmla="*/ 4058342 w 24377650"/>
              <a:gd name="connsiteY801" fmla="*/ 3468541 h 8304597"/>
              <a:gd name="connsiteX802" fmla="*/ 748886 w 24377650"/>
              <a:gd name="connsiteY802" fmla="*/ 3416083 h 8304597"/>
              <a:gd name="connsiteX803" fmla="*/ 756140 w 24377650"/>
              <a:gd name="connsiteY803" fmla="*/ 3428415 h 8304597"/>
              <a:gd name="connsiteX804" fmla="*/ 741929 w 24377650"/>
              <a:gd name="connsiteY804" fmla="*/ 3428415 h 8304597"/>
              <a:gd name="connsiteX805" fmla="*/ 4595903 w 24377650"/>
              <a:gd name="connsiteY805" fmla="*/ 3413698 h 8304597"/>
              <a:gd name="connsiteX806" fmla="*/ 4597594 w 24377650"/>
              <a:gd name="connsiteY806" fmla="*/ 3416154 h 8304597"/>
              <a:gd name="connsiteX807" fmla="*/ 4591280 w 24377650"/>
              <a:gd name="connsiteY807" fmla="*/ 3428415 h 8304597"/>
              <a:gd name="connsiteX808" fmla="*/ 4553789 w 24377650"/>
              <a:gd name="connsiteY808" fmla="*/ 3414570 h 8304597"/>
              <a:gd name="connsiteX809" fmla="*/ 5487150 w 24377650"/>
              <a:gd name="connsiteY809" fmla="*/ 3413467 h 8304597"/>
              <a:gd name="connsiteX810" fmla="*/ 5469342 w 24377650"/>
              <a:gd name="connsiteY810" fmla="*/ 3428415 h 8304597"/>
              <a:gd name="connsiteX811" fmla="*/ 5583314 w 24377650"/>
              <a:gd name="connsiteY811" fmla="*/ 3468541 h 8304597"/>
              <a:gd name="connsiteX812" fmla="*/ 5487150 w 24377650"/>
              <a:gd name="connsiteY812" fmla="*/ 3413467 h 8304597"/>
              <a:gd name="connsiteX813" fmla="*/ 4482123 w 24377650"/>
              <a:gd name="connsiteY813" fmla="*/ 3400727 h 8304597"/>
              <a:gd name="connsiteX814" fmla="*/ 4535046 w 24377650"/>
              <a:gd name="connsiteY814" fmla="*/ 3407649 h 8304597"/>
              <a:gd name="connsiteX815" fmla="*/ 4553789 w 24377650"/>
              <a:gd name="connsiteY815" fmla="*/ 3414570 h 8304597"/>
              <a:gd name="connsiteX816" fmla="*/ 4553757 w 24377650"/>
              <a:gd name="connsiteY816" fmla="*/ 3414571 h 8304597"/>
              <a:gd name="connsiteX817" fmla="*/ 4401862 w 24377650"/>
              <a:gd name="connsiteY817" fmla="*/ 3428415 h 8304597"/>
              <a:gd name="connsiteX818" fmla="*/ 4482123 w 24377650"/>
              <a:gd name="connsiteY818" fmla="*/ 3400727 h 8304597"/>
              <a:gd name="connsiteX819" fmla="*/ 2906687 w 24377650"/>
              <a:gd name="connsiteY819" fmla="*/ 3397943 h 8304597"/>
              <a:gd name="connsiteX820" fmla="*/ 2894322 w 24377650"/>
              <a:gd name="connsiteY820" fmla="*/ 3407072 h 8304597"/>
              <a:gd name="connsiteX821" fmla="*/ 2891136 w 24377650"/>
              <a:gd name="connsiteY821" fmla="*/ 3405342 h 8304597"/>
              <a:gd name="connsiteX822" fmla="*/ 2839970 w 24377650"/>
              <a:gd name="connsiteY822" fmla="*/ 3391498 h 8304597"/>
              <a:gd name="connsiteX823" fmla="*/ 2839970 w 24377650"/>
              <a:gd name="connsiteY823" fmla="*/ 3428415 h 8304597"/>
              <a:gd name="connsiteX824" fmla="*/ 2952336 w 24377650"/>
              <a:gd name="connsiteY824" fmla="*/ 3391498 h 8304597"/>
              <a:gd name="connsiteX825" fmla="*/ 2909321 w 24377650"/>
              <a:gd name="connsiteY825" fmla="*/ 3396689 h 8304597"/>
              <a:gd name="connsiteX826" fmla="*/ 2906687 w 24377650"/>
              <a:gd name="connsiteY826" fmla="*/ 3397943 h 8304597"/>
              <a:gd name="connsiteX827" fmla="*/ 2915416 w 24377650"/>
              <a:gd name="connsiteY827" fmla="*/ 3391498 h 8304597"/>
              <a:gd name="connsiteX828" fmla="*/ 2839970 w 24377650"/>
              <a:gd name="connsiteY828" fmla="*/ 3391498 h 8304597"/>
              <a:gd name="connsiteX829" fmla="*/ 2534975 w 24377650"/>
              <a:gd name="connsiteY829" fmla="*/ 3391498 h 8304597"/>
              <a:gd name="connsiteX830" fmla="*/ 2519728 w 24377650"/>
              <a:gd name="connsiteY830" fmla="*/ 3397269 h 8304597"/>
              <a:gd name="connsiteX831" fmla="*/ 2519926 w 24377650"/>
              <a:gd name="connsiteY831" fmla="*/ 3396113 h 8304597"/>
              <a:gd name="connsiteX832" fmla="*/ 2534975 w 24377650"/>
              <a:gd name="connsiteY832" fmla="*/ 3391498 h 8304597"/>
              <a:gd name="connsiteX833" fmla="*/ 741929 w 24377650"/>
              <a:gd name="connsiteY833" fmla="*/ 3391498 h 8304597"/>
              <a:gd name="connsiteX834" fmla="*/ 818981 w 24377650"/>
              <a:gd name="connsiteY834" fmla="*/ 3391498 h 8304597"/>
              <a:gd name="connsiteX835" fmla="*/ 753968 w 24377650"/>
              <a:gd name="connsiteY835" fmla="*/ 3407072 h 8304597"/>
              <a:gd name="connsiteX836" fmla="*/ 748886 w 24377650"/>
              <a:gd name="connsiteY836" fmla="*/ 3416083 h 8304597"/>
              <a:gd name="connsiteX837" fmla="*/ 747347 w 24377650"/>
              <a:gd name="connsiteY837" fmla="*/ 3413467 h 8304597"/>
              <a:gd name="connsiteX838" fmla="*/ 741929 w 24377650"/>
              <a:gd name="connsiteY838" fmla="*/ 3391498 h 8304597"/>
              <a:gd name="connsiteX839" fmla="*/ 5003540 w 24377650"/>
              <a:gd name="connsiteY839" fmla="*/ 3389314 h 8304597"/>
              <a:gd name="connsiteX840" fmla="*/ 5002736 w 24377650"/>
              <a:gd name="connsiteY840" fmla="*/ 3389843 h 8304597"/>
              <a:gd name="connsiteX841" fmla="*/ 4973325 w 24377650"/>
              <a:gd name="connsiteY841" fmla="*/ 3391498 h 8304597"/>
              <a:gd name="connsiteX842" fmla="*/ 6133707 w 24377650"/>
              <a:gd name="connsiteY842" fmla="*/ 3376451 h 8304597"/>
              <a:gd name="connsiteX843" fmla="*/ 6116251 w 24377650"/>
              <a:gd name="connsiteY843" fmla="*/ 3391498 h 8304597"/>
              <a:gd name="connsiteX844" fmla="*/ 6193303 w 24377650"/>
              <a:gd name="connsiteY844" fmla="*/ 3468541 h 8304597"/>
              <a:gd name="connsiteX845" fmla="*/ 6133707 w 24377650"/>
              <a:gd name="connsiteY845" fmla="*/ 3376451 h 8304597"/>
              <a:gd name="connsiteX846" fmla="*/ 4896274 w 24377650"/>
              <a:gd name="connsiteY846" fmla="*/ 3352977 h 8304597"/>
              <a:gd name="connsiteX847" fmla="*/ 4934800 w 24377650"/>
              <a:gd name="connsiteY847" fmla="*/ 3391498 h 8304597"/>
              <a:gd name="connsiteX848" fmla="*/ 4859354 w 24377650"/>
              <a:gd name="connsiteY848" fmla="*/ 3391498 h 8304597"/>
              <a:gd name="connsiteX849" fmla="*/ 4896274 w 24377650"/>
              <a:gd name="connsiteY849" fmla="*/ 3352977 h 8304597"/>
              <a:gd name="connsiteX850" fmla="*/ 4743777 w 24377650"/>
              <a:gd name="connsiteY850" fmla="*/ 3352977 h 8304597"/>
              <a:gd name="connsiteX851" fmla="*/ 4743777 w 24377650"/>
              <a:gd name="connsiteY851" fmla="*/ 3391498 h 8304597"/>
              <a:gd name="connsiteX852" fmla="*/ 4782302 w 24377650"/>
              <a:gd name="connsiteY852" fmla="*/ 3391498 h 8304597"/>
              <a:gd name="connsiteX853" fmla="*/ 4743777 w 24377650"/>
              <a:gd name="connsiteY853" fmla="*/ 3352977 h 8304597"/>
              <a:gd name="connsiteX854" fmla="*/ 3981290 w 24377650"/>
              <a:gd name="connsiteY854" fmla="*/ 3352977 h 8304597"/>
              <a:gd name="connsiteX855" fmla="*/ 4019817 w 24377650"/>
              <a:gd name="connsiteY855" fmla="*/ 3352977 h 8304597"/>
              <a:gd name="connsiteX856" fmla="*/ 3981290 w 24377650"/>
              <a:gd name="connsiteY856" fmla="*/ 3352977 h 8304597"/>
              <a:gd name="connsiteX857" fmla="*/ 1010004 w 24377650"/>
              <a:gd name="connsiteY857" fmla="*/ 3352977 h 8304597"/>
              <a:gd name="connsiteX858" fmla="*/ 1122370 w 24377650"/>
              <a:gd name="connsiteY858" fmla="*/ 3428415 h 8304597"/>
              <a:gd name="connsiteX859" fmla="*/ 1237947 w 24377650"/>
              <a:gd name="connsiteY859" fmla="*/ 3391498 h 8304597"/>
              <a:gd name="connsiteX860" fmla="*/ 1237947 w 24377650"/>
              <a:gd name="connsiteY860" fmla="*/ 3428415 h 8304597"/>
              <a:gd name="connsiteX861" fmla="*/ 1351918 w 24377650"/>
              <a:gd name="connsiteY861" fmla="*/ 3428415 h 8304597"/>
              <a:gd name="connsiteX862" fmla="*/ 1314997 w 24377650"/>
              <a:gd name="connsiteY862" fmla="*/ 3468541 h 8304597"/>
              <a:gd name="connsiteX863" fmla="*/ 1274867 w 24377650"/>
              <a:gd name="connsiteY863" fmla="*/ 3428415 h 8304597"/>
              <a:gd name="connsiteX864" fmla="*/ 741929 w 24377650"/>
              <a:gd name="connsiteY864" fmla="*/ 3468541 h 8304597"/>
              <a:gd name="connsiteX865" fmla="*/ 756376 w 24377650"/>
              <a:gd name="connsiteY865" fmla="*/ 3428816 h 8304597"/>
              <a:gd name="connsiteX866" fmla="*/ 756140 w 24377650"/>
              <a:gd name="connsiteY866" fmla="*/ 3428415 h 8304597"/>
              <a:gd name="connsiteX867" fmla="*/ 842658 w 24377650"/>
              <a:gd name="connsiteY867" fmla="*/ 3428415 h 8304597"/>
              <a:gd name="connsiteX868" fmla="*/ 969873 w 24377650"/>
              <a:gd name="connsiteY868" fmla="*/ 3428415 h 8304597"/>
              <a:gd name="connsiteX869" fmla="*/ 1010004 w 24377650"/>
              <a:gd name="connsiteY869" fmla="*/ 3352977 h 8304597"/>
              <a:gd name="connsiteX870" fmla="*/ 4863492 w 24377650"/>
              <a:gd name="connsiteY870" fmla="*/ 3337403 h 8304597"/>
              <a:gd name="connsiteX871" fmla="*/ 4820828 w 24377650"/>
              <a:gd name="connsiteY871" fmla="*/ 3352977 h 8304597"/>
              <a:gd name="connsiteX872" fmla="*/ 4820828 w 24377650"/>
              <a:gd name="connsiteY872" fmla="*/ 3428415 h 8304597"/>
              <a:gd name="connsiteX873" fmla="*/ 5087296 w 24377650"/>
              <a:gd name="connsiteY873" fmla="*/ 3468541 h 8304597"/>
              <a:gd name="connsiteX874" fmla="*/ 5125822 w 24377650"/>
              <a:gd name="connsiteY874" fmla="*/ 3352977 h 8304597"/>
              <a:gd name="connsiteX875" fmla="*/ 5048771 w 24377650"/>
              <a:gd name="connsiteY875" fmla="*/ 3352977 h 8304597"/>
              <a:gd name="connsiteX876" fmla="*/ 5039942 w 24377650"/>
              <a:gd name="connsiteY876" fmla="*/ 3386683 h 8304597"/>
              <a:gd name="connsiteX877" fmla="*/ 5003540 w 24377650"/>
              <a:gd name="connsiteY877" fmla="*/ 3389314 h 8304597"/>
              <a:gd name="connsiteX878" fmla="*/ 5009367 w 24377650"/>
              <a:gd name="connsiteY878" fmla="*/ 3385479 h 8304597"/>
              <a:gd name="connsiteX879" fmla="*/ 4896274 w 24377650"/>
              <a:gd name="connsiteY879" fmla="*/ 3352977 h 8304597"/>
              <a:gd name="connsiteX880" fmla="*/ 4863492 w 24377650"/>
              <a:gd name="connsiteY880" fmla="*/ 3337403 h 8304597"/>
              <a:gd name="connsiteX881" fmla="*/ 1892305 w 24377650"/>
              <a:gd name="connsiteY881" fmla="*/ 3337403 h 8304597"/>
              <a:gd name="connsiteX882" fmla="*/ 1884855 w 24377650"/>
              <a:gd name="connsiteY882" fmla="*/ 3352977 h 8304597"/>
              <a:gd name="connsiteX883" fmla="*/ 2000433 w 24377650"/>
              <a:gd name="connsiteY883" fmla="*/ 3352977 h 8304597"/>
              <a:gd name="connsiteX884" fmla="*/ 1892305 w 24377650"/>
              <a:gd name="connsiteY884" fmla="*/ 3337403 h 8304597"/>
              <a:gd name="connsiteX885" fmla="*/ 3676296 w 24377650"/>
              <a:gd name="connsiteY885" fmla="*/ 3316060 h 8304597"/>
              <a:gd name="connsiteX886" fmla="*/ 3600851 w 24377650"/>
              <a:gd name="connsiteY886" fmla="*/ 3352977 h 8304597"/>
              <a:gd name="connsiteX887" fmla="*/ 3562525 w 24377650"/>
              <a:gd name="connsiteY887" fmla="*/ 3352977 h 8304597"/>
              <a:gd name="connsiteX888" fmla="*/ 3562324 w 24377650"/>
              <a:gd name="connsiteY888" fmla="*/ 3352977 h 8304597"/>
              <a:gd name="connsiteX889" fmla="*/ 3525405 w 24377650"/>
              <a:gd name="connsiteY889" fmla="*/ 3352977 h 8304597"/>
              <a:gd name="connsiteX890" fmla="*/ 3525405 w 24377650"/>
              <a:gd name="connsiteY890" fmla="*/ 3391498 h 8304597"/>
              <a:gd name="connsiteX891" fmla="*/ 3562324 w 24377650"/>
              <a:gd name="connsiteY891" fmla="*/ 3428415 h 8304597"/>
              <a:gd name="connsiteX892" fmla="*/ 3676296 w 24377650"/>
              <a:gd name="connsiteY892" fmla="*/ 3428415 h 8304597"/>
              <a:gd name="connsiteX893" fmla="*/ 3791873 w 24377650"/>
              <a:gd name="connsiteY893" fmla="*/ 3391498 h 8304597"/>
              <a:gd name="connsiteX894" fmla="*/ 3867319 w 24377650"/>
              <a:gd name="connsiteY894" fmla="*/ 3391498 h 8304597"/>
              <a:gd name="connsiteX895" fmla="*/ 3905845 w 24377650"/>
              <a:gd name="connsiteY895" fmla="*/ 3352977 h 8304597"/>
              <a:gd name="connsiteX896" fmla="*/ 3676296 w 24377650"/>
              <a:gd name="connsiteY896" fmla="*/ 3316060 h 8304597"/>
              <a:gd name="connsiteX897" fmla="*/ 3181884 w 24377650"/>
              <a:gd name="connsiteY897" fmla="*/ 3316060 h 8304597"/>
              <a:gd name="connsiteX898" fmla="*/ 3184009 w 24377650"/>
              <a:gd name="connsiteY898" fmla="*/ 3318751 h 8304597"/>
              <a:gd name="connsiteX899" fmla="*/ 3179920 w 24377650"/>
              <a:gd name="connsiteY899" fmla="*/ 3318480 h 8304597"/>
              <a:gd name="connsiteX900" fmla="*/ 2839970 w 24377650"/>
              <a:gd name="connsiteY900" fmla="*/ 3316060 h 8304597"/>
              <a:gd name="connsiteX901" fmla="*/ 2799839 w 24377650"/>
              <a:gd name="connsiteY901" fmla="*/ 3352977 h 8304597"/>
              <a:gd name="connsiteX902" fmla="*/ 2952336 w 24377650"/>
              <a:gd name="connsiteY902" fmla="*/ 3352977 h 8304597"/>
              <a:gd name="connsiteX903" fmla="*/ 2915416 w 24377650"/>
              <a:gd name="connsiteY903" fmla="*/ 3352977 h 8304597"/>
              <a:gd name="connsiteX904" fmla="*/ 2839970 w 24377650"/>
              <a:gd name="connsiteY904" fmla="*/ 3316060 h 8304597"/>
              <a:gd name="connsiteX905" fmla="*/ 2692489 w 24377650"/>
              <a:gd name="connsiteY905" fmla="*/ 3299708 h 8304597"/>
              <a:gd name="connsiteX906" fmla="*/ 2647342 w 24377650"/>
              <a:gd name="connsiteY906" fmla="*/ 3316060 h 8304597"/>
              <a:gd name="connsiteX907" fmla="*/ 2610421 w 24377650"/>
              <a:gd name="connsiteY907" fmla="*/ 3391498 h 8304597"/>
              <a:gd name="connsiteX908" fmla="*/ 2687472 w 24377650"/>
              <a:gd name="connsiteY908" fmla="*/ 3391498 h 8304597"/>
              <a:gd name="connsiteX909" fmla="*/ 2762918 w 24377650"/>
              <a:gd name="connsiteY909" fmla="*/ 3352977 h 8304597"/>
              <a:gd name="connsiteX910" fmla="*/ 2692489 w 24377650"/>
              <a:gd name="connsiteY910" fmla="*/ 3299708 h 8304597"/>
              <a:gd name="connsiteX911" fmla="*/ 2354988 w 24377650"/>
              <a:gd name="connsiteY911" fmla="*/ 3299131 h 8304597"/>
              <a:gd name="connsiteX912" fmla="*/ 2342347 w 24377650"/>
              <a:gd name="connsiteY912" fmla="*/ 3316060 h 8304597"/>
              <a:gd name="connsiteX913" fmla="*/ 2457924 w 24377650"/>
              <a:gd name="connsiteY913" fmla="*/ 3391498 h 8304597"/>
              <a:gd name="connsiteX914" fmla="*/ 2382478 w 24377650"/>
              <a:gd name="connsiteY914" fmla="*/ 3428415 h 8304597"/>
              <a:gd name="connsiteX915" fmla="*/ 2504827 w 24377650"/>
              <a:gd name="connsiteY915" fmla="*/ 3402909 h 8304597"/>
              <a:gd name="connsiteX916" fmla="*/ 2519728 w 24377650"/>
              <a:gd name="connsiteY916" fmla="*/ 3397269 h 8304597"/>
              <a:gd name="connsiteX917" fmla="*/ 2518045 w 24377650"/>
              <a:gd name="connsiteY917" fmla="*/ 3407072 h 8304597"/>
              <a:gd name="connsiteX918" fmla="*/ 2534975 w 24377650"/>
              <a:gd name="connsiteY918" fmla="*/ 3428415 h 8304597"/>
              <a:gd name="connsiteX919" fmla="*/ 2610421 w 24377650"/>
              <a:gd name="connsiteY919" fmla="*/ 3428415 h 8304597"/>
              <a:gd name="connsiteX920" fmla="*/ 2610421 w 24377650"/>
              <a:gd name="connsiteY920" fmla="*/ 3316060 h 8304597"/>
              <a:gd name="connsiteX921" fmla="*/ 2494844 w 24377650"/>
              <a:gd name="connsiteY921" fmla="*/ 3352977 h 8304597"/>
              <a:gd name="connsiteX922" fmla="*/ 2457924 w 24377650"/>
              <a:gd name="connsiteY922" fmla="*/ 3316060 h 8304597"/>
              <a:gd name="connsiteX923" fmla="*/ 2354988 w 24377650"/>
              <a:gd name="connsiteY923" fmla="*/ 3299131 h 8304597"/>
              <a:gd name="connsiteX924" fmla="*/ 3409827 w 24377650"/>
              <a:gd name="connsiteY924" fmla="*/ 3275933 h 8304597"/>
              <a:gd name="connsiteX925" fmla="*/ 3143358 w 24377650"/>
              <a:gd name="connsiteY925" fmla="*/ 3316060 h 8304597"/>
              <a:gd name="connsiteX926" fmla="*/ 3179920 w 24377650"/>
              <a:gd name="connsiteY926" fmla="*/ 3318480 h 8304597"/>
              <a:gd name="connsiteX927" fmla="*/ 3164076 w 24377650"/>
              <a:gd name="connsiteY927" fmla="*/ 3338005 h 8304597"/>
              <a:gd name="connsiteX928" fmla="*/ 3067913 w 24377650"/>
              <a:gd name="connsiteY928" fmla="*/ 3391498 h 8304597"/>
              <a:gd name="connsiteX929" fmla="*/ 3372907 w 24377650"/>
              <a:gd name="connsiteY929" fmla="*/ 3352977 h 8304597"/>
              <a:gd name="connsiteX930" fmla="*/ 3220410 w 24377650"/>
              <a:gd name="connsiteY930" fmla="*/ 3352977 h 8304597"/>
              <a:gd name="connsiteX931" fmla="*/ 3198739 w 24377650"/>
              <a:gd name="connsiteY931" fmla="*/ 3337403 h 8304597"/>
              <a:gd name="connsiteX932" fmla="*/ 3184009 w 24377650"/>
              <a:gd name="connsiteY932" fmla="*/ 3318751 h 8304597"/>
              <a:gd name="connsiteX933" fmla="*/ 3212308 w 24377650"/>
              <a:gd name="connsiteY933" fmla="*/ 3320624 h 8304597"/>
              <a:gd name="connsiteX934" fmla="*/ 3409827 w 24377650"/>
              <a:gd name="connsiteY934" fmla="*/ 3275933 h 8304597"/>
              <a:gd name="connsiteX935" fmla="*/ 894426 w 24377650"/>
              <a:gd name="connsiteY935" fmla="*/ 3275933 h 8304597"/>
              <a:gd name="connsiteX936" fmla="*/ 1010004 w 24377650"/>
              <a:gd name="connsiteY936" fmla="*/ 3275933 h 8304597"/>
              <a:gd name="connsiteX937" fmla="*/ 894426 w 24377650"/>
              <a:gd name="connsiteY937" fmla="*/ 3275933 h 8304597"/>
              <a:gd name="connsiteX938" fmla="*/ 652036 w 24377650"/>
              <a:gd name="connsiteY938" fmla="*/ 3229186 h 8304597"/>
              <a:gd name="connsiteX939" fmla="*/ 552512 w 24377650"/>
              <a:gd name="connsiteY939" fmla="*/ 3275933 h 8304597"/>
              <a:gd name="connsiteX940" fmla="*/ 780455 w 24377650"/>
              <a:gd name="connsiteY940" fmla="*/ 3239017 h 8304597"/>
              <a:gd name="connsiteX941" fmla="*/ 652036 w 24377650"/>
              <a:gd name="connsiteY941" fmla="*/ 3229186 h 8304597"/>
              <a:gd name="connsiteX942" fmla="*/ 56494 w 24377650"/>
              <a:gd name="connsiteY942" fmla="*/ 3123453 h 8304597"/>
              <a:gd name="connsiteX943" fmla="*/ 95020 w 24377650"/>
              <a:gd name="connsiteY943" fmla="*/ 3163579 h 8304597"/>
              <a:gd name="connsiteX944" fmla="*/ 170466 w 24377650"/>
              <a:gd name="connsiteY944" fmla="*/ 3123453 h 8304597"/>
              <a:gd name="connsiteX945" fmla="*/ 133546 w 24377650"/>
              <a:gd name="connsiteY945" fmla="*/ 3200495 h 8304597"/>
              <a:gd name="connsiteX946" fmla="*/ 56494 w 24377650"/>
              <a:gd name="connsiteY946" fmla="*/ 3163579 h 8304597"/>
              <a:gd name="connsiteX947" fmla="*/ 18170 w 24377650"/>
              <a:gd name="connsiteY947" fmla="*/ 3186852 h 8304597"/>
              <a:gd name="connsiteX948" fmla="*/ 0 w 24377650"/>
              <a:gd name="connsiteY948" fmla="*/ 3212385 h 8304597"/>
              <a:gd name="connsiteX949" fmla="*/ 0 w 24377650"/>
              <a:gd name="connsiteY949" fmla="*/ 3145666 h 8304597"/>
              <a:gd name="connsiteX950" fmla="*/ 4324 w 24377650"/>
              <a:gd name="connsiteY950" fmla="*/ 3143516 h 8304597"/>
              <a:gd name="connsiteX951" fmla="*/ 56494 w 24377650"/>
              <a:gd name="connsiteY951" fmla="*/ 3123453 h 8304597"/>
              <a:gd name="connsiteX952" fmla="*/ 3104833 w 24377650"/>
              <a:gd name="connsiteY952" fmla="*/ 3086536 h 8304597"/>
              <a:gd name="connsiteX953" fmla="*/ 3067913 w 24377650"/>
              <a:gd name="connsiteY953" fmla="*/ 3163579 h 8304597"/>
              <a:gd name="connsiteX954" fmla="*/ 3104833 w 24377650"/>
              <a:gd name="connsiteY954" fmla="*/ 3086536 h 8304597"/>
              <a:gd name="connsiteX955" fmla="*/ 4015602 w 24377650"/>
              <a:gd name="connsiteY955" fmla="*/ 3076053 h 8304597"/>
              <a:gd name="connsiteX956" fmla="*/ 3981290 w 24377650"/>
              <a:gd name="connsiteY956" fmla="*/ 3086536 h 8304597"/>
              <a:gd name="connsiteX957" fmla="*/ 4096868 w 24377650"/>
              <a:gd name="connsiteY957" fmla="*/ 3123453 h 8304597"/>
              <a:gd name="connsiteX958" fmla="*/ 4015602 w 24377650"/>
              <a:gd name="connsiteY958" fmla="*/ 3076053 h 8304597"/>
              <a:gd name="connsiteX959" fmla="*/ 4205165 w 24377650"/>
              <a:gd name="connsiteY959" fmla="*/ 3074587 h 8304597"/>
              <a:gd name="connsiteX960" fmla="*/ 4210839 w 24377650"/>
              <a:gd name="connsiteY960" fmla="*/ 3076705 h 8304597"/>
              <a:gd name="connsiteX961" fmla="*/ 4214868 w 24377650"/>
              <a:gd name="connsiteY961" fmla="*/ 3081850 h 8304597"/>
              <a:gd name="connsiteX962" fmla="*/ 4207578 w 24377650"/>
              <a:gd name="connsiteY962" fmla="*/ 3080442 h 8304597"/>
              <a:gd name="connsiteX963" fmla="*/ 3562324 w 24377650"/>
              <a:gd name="connsiteY963" fmla="*/ 3048015 h 8304597"/>
              <a:gd name="connsiteX964" fmla="*/ 3639376 w 24377650"/>
              <a:gd name="connsiteY964" fmla="*/ 3048015 h 8304597"/>
              <a:gd name="connsiteX965" fmla="*/ 3562324 w 24377650"/>
              <a:gd name="connsiteY965" fmla="*/ 3086536 h 8304597"/>
              <a:gd name="connsiteX966" fmla="*/ 3557709 w 24377650"/>
              <a:gd name="connsiteY966" fmla="*/ 3086536 h 8304597"/>
              <a:gd name="connsiteX967" fmla="*/ 3534961 w 24377650"/>
              <a:gd name="connsiteY967" fmla="*/ 3086536 h 8304597"/>
              <a:gd name="connsiteX968" fmla="*/ 3525405 w 24377650"/>
              <a:gd name="connsiteY968" fmla="*/ 3086536 h 8304597"/>
              <a:gd name="connsiteX969" fmla="*/ 3562324 w 24377650"/>
              <a:gd name="connsiteY969" fmla="*/ 3048015 h 8304597"/>
              <a:gd name="connsiteX970" fmla="*/ 3409827 w 24377650"/>
              <a:gd name="connsiteY970" fmla="*/ 3048015 h 8304597"/>
              <a:gd name="connsiteX971" fmla="*/ 3486879 w 24377650"/>
              <a:gd name="connsiteY971" fmla="*/ 3048015 h 8304597"/>
              <a:gd name="connsiteX972" fmla="*/ 3486879 w 24377650"/>
              <a:gd name="connsiteY972" fmla="*/ 3086536 h 8304597"/>
              <a:gd name="connsiteX973" fmla="*/ 3448353 w 24377650"/>
              <a:gd name="connsiteY973" fmla="*/ 3123453 h 8304597"/>
              <a:gd name="connsiteX974" fmla="*/ 3409827 w 24377650"/>
              <a:gd name="connsiteY974" fmla="*/ 3086536 h 8304597"/>
              <a:gd name="connsiteX975" fmla="*/ 3409827 w 24377650"/>
              <a:gd name="connsiteY975" fmla="*/ 3048015 h 8304597"/>
              <a:gd name="connsiteX976" fmla="*/ 4629805 w 24377650"/>
              <a:gd name="connsiteY976" fmla="*/ 3009493 h 8304597"/>
              <a:gd name="connsiteX977" fmla="*/ 4629805 w 24377650"/>
              <a:gd name="connsiteY977" fmla="*/ 3048015 h 8304597"/>
              <a:gd name="connsiteX978" fmla="*/ 4706856 w 24377650"/>
              <a:gd name="connsiteY978" fmla="*/ 3009493 h 8304597"/>
              <a:gd name="connsiteX979" fmla="*/ 4629805 w 24377650"/>
              <a:gd name="connsiteY979" fmla="*/ 3009493 h 8304597"/>
              <a:gd name="connsiteX980" fmla="*/ 4401862 w 24377650"/>
              <a:gd name="connsiteY980" fmla="*/ 3009493 h 8304597"/>
              <a:gd name="connsiteX981" fmla="*/ 4438782 w 24377650"/>
              <a:gd name="connsiteY981" fmla="*/ 3123453 h 8304597"/>
              <a:gd name="connsiteX982" fmla="*/ 4515834 w 24377650"/>
              <a:gd name="connsiteY982" fmla="*/ 3086536 h 8304597"/>
              <a:gd name="connsiteX983" fmla="*/ 4554359 w 24377650"/>
              <a:gd name="connsiteY983" fmla="*/ 3048015 h 8304597"/>
              <a:gd name="connsiteX984" fmla="*/ 4401862 w 24377650"/>
              <a:gd name="connsiteY984" fmla="*/ 3009493 h 8304597"/>
              <a:gd name="connsiteX985" fmla="*/ 3334382 w 24377650"/>
              <a:gd name="connsiteY985" fmla="*/ 3009493 h 8304597"/>
              <a:gd name="connsiteX986" fmla="*/ 3372907 w 24377650"/>
              <a:gd name="connsiteY986" fmla="*/ 3086536 h 8304597"/>
              <a:gd name="connsiteX987" fmla="*/ 3257330 w 24377650"/>
              <a:gd name="connsiteY987" fmla="*/ 3086536 h 8304597"/>
              <a:gd name="connsiteX988" fmla="*/ 3257330 w 24377650"/>
              <a:gd name="connsiteY988" fmla="*/ 3123453 h 8304597"/>
              <a:gd name="connsiteX989" fmla="*/ 3295856 w 24377650"/>
              <a:gd name="connsiteY989" fmla="*/ 3123453 h 8304597"/>
              <a:gd name="connsiteX990" fmla="*/ 3372907 w 24377650"/>
              <a:gd name="connsiteY990" fmla="*/ 3123453 h 8304597"/>
              <a:gd name="connsiteX991" fmla="*/ 3181884 w 24377650"/>
              <a:gd name="connsiteY991" fmla="*/ 3163579 h 8304597"/>
              <a:gd name="connsiteX992" fmla="*/ 3104833 w 24377650"/>
              <a:gd name="connsiteY992" fmla="*/ 3123453 h 8304597"/>
              <a:gd name="connsiteX993" fmla="*/ 3220410 w 24377650"/>
              <a:gd name="connsiteY993" fmla="*/ 3123453 h 8304597"/>
              <a:gd name="connsiteX994" fmla="*/ 3143358 w 24377650"/>
              <a:gd name="connsiteY994" fmla="*/ 3086536 h 8304597"/>
              <a:gd name="connsiteX995" fmla="*/ 3334382 w 24377650"/>
              <a:gd name="connsiteY995" fmla="*/ 3009493 h 8304597"/>
              <a:gd name="connsiteX996" fmla="*/ 3828793 w 24377650"/>
              <a:gd name="connsiteY996" fmla="*/ 2934055 h 8304597"/>
              <a:gd name="connsiteX997" fmla="*/ 3714822 w 24377650"/>
              <a:gd name="connsiteY997" fmla="*/ 2970972 h 8304597"/>
              <a:gd name="connsiteX998" fmla="*/ 3828793 w 24377650"/>
              <a:gd name="connsiteY998" fmla="*/ 2934055 h 8304597"/>
              <a:gd name="connsiteX999" fmla="*/ 3639376 w 24377650"/>
              <a:gd name="connsiteY999" fmla="*/ 2934055 h 8304597"/>
              <a:gd name="connsiteX1000" fmla="*/ 3562324 w 24377650"/>
              <a:gd name="connsiteY1000" fmla="*/ 2970972 h 8304597"/>
              <a:gd name="connsiteX1001" fmla="*/ 3639376 w 24377650"/>
              <a:gd name="connsiteY1001" fmla="*/ 2934055 h 8304597"/>
              <a:gd name="connsiteX1002" fmla="*/ 3448353 w 24377650"/>
              <a:gd name="connsiteY1002" fmla="*/ 2934055 h 8304597"/>
              <a:gd name="connsiteX1003" fmla="*/ 3486879 w 24377650"/>
              <a:gd name="connsiteY1003" fmla="*/ 2934055 h 8304597"/>
              <a:gd name="connsiteX1004" fmla="*/ 3486879 w 24377650"/>
              <a:gd name="connsiteY1004" fmla="*/ 2970972 h 8304597"/>
              <a:gd name="connsiteX1005" fmla="*/ 3448353 w 24377650"/>
              <a:gd name="connsiteY1005" fmla="*/ 2934055 h 8304597"/>
              <a:gd name="connsiteX1006" fmla="*/ 3486879 w 24377650"/>
              <a:gd name="connsiteY1006" fmla="*/ 2858617 h 8304597"/>
              <a:gd name="connsiteX1007" fmla="*/ 3525405 w 24377650"/>
              <a:gd name="connsiteY1007" fmla="*/ 2858617 h 8304597"/>
              <a:gd name="connsiteX1008" fmla="*/ 3525405 w 24377650"/>
              <a:gd name="connsiteY1008" fmla="*/ 2895534 h 8304597"/>
              <a:gd name="connsiteX1009" fmla="*/ 3525405 w 24377650"/>
              <a:gd name="connsiteY1009" fmla="*/ 2934055 h 8304597"/>
              <a:gd name="connsiteX1010" fmla="*/ 3486879 w 24377650"/>
              <a:gd name="connsiteY1010" fmla="*/ 2895534 h 8304597"/>
              <a:gd name="connsiteX1011" fmla="*/ 3486879 w 24377650"/>
              <a:gd name="connsiteY1011" fmla="*/ 2890919 h 8304597"/>
              <a:gd name="connsiteX1012" fmla="*/ 3486879 w 24377650"/>
              <a:gd name="connsiteY1012" fmla="*/ 2879960 h 8304597"/>
              <a:gd name="connsiteX1013" fmla="*/ 3486879 w 24377650"/>
              <a:gd name="connsiteY1013" fmla="*/ 2874191 h 8304597"/>
              <a:gd name="connsiteX1014" fmla="*/ 3486879 w 24377650"/>
              <a:gd name="connsiteY1014" fmla="*/ 2863232 h 8304597"/>
              <a:gd name="connsiteX1015" fmla="*/ 3486879 w 24377650"/>
              <a:gd name="connsiteY1015" fmla="*/ 2858617 h 8304597"/>
              <a:gd name="connsiteX1016" fmla="*/ 1931357 w 24377650"/>
              <a:gd name="connsiteY1016" fmla="*/ 2841689 h 8304597"/>
              <a:gd name="connsiteX1017" fmla="*/ 1924986 w 24377650"/>
              <a:gd name="connsiteY1017" fmla="*/ 2858617 h 8304597"/>
              <a:gd name="connsiteX1018" fmla="*/ 1884855 w 24377650"/>
              <a:gd name="connsiteY1018" fmla="*/ 2895534 h 8304597"/>
              <a:gd name="connsiteX1019" fmla="*/ 2000433 w 24377650"/>
              <a:gd name="connsiteY1019" fmla="*/ 2858617 h 8304597"/>
              <a:gd name="connsiteX1020" fmla="*/ 1931357 w 24377650"/>
              <a:gd name="connsiteY1020" fmla="*/ 2841689 h 8304597"/>
              <a:gd name="connsiteX1021" fmla="*/ 3867319 w 24377650"/>
              <a:gd name="connsiteY1021" fmla="*/ 2781574 h 8304597"/>
              <a:gd name="connsiteX1022" fmla="*/ 3676296 w 24377650"/>
              <a:gd name="connsiteY1022" fmla="*/ 2818491 h 8304597"/>
              <a:gd name="connsiteX1023" fmla="*/ 3867319 w 24377650"/>
              <a:gd name="connsiteY1023" fmla="*/ 2781574 h 8304597"/>
              <a:gd name="connsiteX1024" fmla="*/ 1237947 w 24377650"/>
              <a:gd name="connsiteY1024" fmla="*/ 2781574 h 8304597"/>
              <a:gd name="connsiteX1025" fmla="*/ 1199421 w 24377650"/>
              <a:gd name="connsiteY1025" fmla="*/ 2818491 h 8304597"/>
              <a:gd name="connsiteX1026" fmla="*/ 1237947 w 24377650"/>
              <a:gd name="connsiteY1026" fmla="*/ 2818491 h 8304597"/>
              <a:gd name="connsiteX1027" fmla="*/ 1237947 w 24377650"/>
              <a:gd name="connsiteY1027" fmla="*/ 2781574 h 8304597"/>
              <a:gd name="connsiteX1028" fmla="*/ 24031208 w 24377650"/>
              <a:gd name="connsiteY1028" fmla="*/ 2765323 h 8304597"/>
              <a:gd name="connsiteX1029" fmla="*/ 23990526 w 24377650"/>
              <a:gd name="connsiteY1029" fmla="*/ 2781574 h 8304597"/>
              <a:gd name="connsiteX1030" fmla="*/ 23990526 w 24377650"/>
              <a:gd name="connsiteY1030" fmla="*/ 2818491 h 8304597"/>
              <a:gd name="connsiteX1031" fmla="*/ 23762582 w 24377650"/>
              <a:gd name="connsiteY1031" fmla="*/ 2858617 h 8304597"/>
              <a:gd name="connsiteX1032" fmla="*/ 24029050 w 24377650"/>
              <a:gd name="connsiteY1032" fmla="*/ 2858617 h 8304597"/>
              <a:gd name="connsiteX1033" fmla="*/ 23915080 w 24377650"/>
              <a:gd name="connsiteY1033" fmla="*/ 2895534 h 8304597"/>
              <a:gd name="connsiteX1034" fmla="*/ 23799502 w 24377650"/>
              <a:gd name="connsiteY1034" fmla="*/ 2858617 h 8304597"/>
              <a:gd name="connsiteX1035" fmla="*/ 23915080 w 24377650"/>
              <a:gd name="connsiteY1035" fmla="*/ 2895534 h 8304597"/>
              <a:gd name="connsiteX1036" fmla="*/ 24256994 w 24377650"/>
              <a:gd name="connsiteY1036" fmla="*/ 2934055 h 8304597"/>
              <a:gd name="connsiteX1037" fmla="*/ 24067576 w 24377650"/>
              <a:gd name="connsiteY1037" fmla="*/ 2858617 h 8304597"/>
              <a:gd name="connsiteX1038" fmla="*/ 24029050 w 24377650"/>
              <a:gd name="connsiteY1038" fmla="*/ 2818491 h 8304597"/>
              <a:gd name="connsiteX1039" fmla="*/ 24181548 w 24377650"/>
              <a:gd name="connsiteY1039" fmla="*/ 2781574 h 8304597"/>
              <a:gd name="connsiteX1040" fmla="*/ 24031208 w 24377650"/>
              <a:gd name="connsiteY1040" fmla="*/ 2765323 h 8304597"/>
              <a:gd name="connsiteX1041" fmla="*/ 1542941 w 24377650"/>
              <a:gd name="connsiteY1041" fmla="*/ 2706136 h 8304597"/>
              <a:gd name="connsiteX1042" fmla="*/ 1467495 w 24377650"/>
              <a:gd name="connsiteY1042" fmla="*/ 2743053 h 8304597"/>
              <a:gd name="connsiteX1043" fmla="*/ 1542941 w 24377650"/>
              <a:gd name="connsiteY1043" fmla="*/ 2706136 h 8304597"/>
              <a:gd name="connsiteX1044" fmla="*/ 1322091 w 24377650"/>
              <a:gd name="connsiteY1044" fmla="*/ 2691079 h 8304597"/>
              <a:gd name="connsiteX1045" fmla="*/ 1351918 w 24377650"/>
              <a:gd name="connsiteY1045" fmla="*/ 2706136 h 8304597"/>
              <a:gd name="connsiteX1046" fmla="*/ 1333458 w 24377650"/>
              <a:gd name="connsiteY1046" fmla="*/ 2701321 h 8304597"/>
              <a:gd name="connsiteX1047" fmla="*/ 23647006 w 24377650"/>
              <a:gd name="connsiteY1047" fmla="*/ 2667615 h 8304597"/>
              <a:gd name="connsiteX1048" fmla="*/ 23762582 w 24377650"/>
              <a:gd name="connsiteY1048" fmla="*/ 2706136 h 8304597"/>
              <a:gd name="connsiteX1049" fmla="*/ 23647006 w 24377650"/>
              <a:gd name="connsiteY1049" fmla="*/ 2667615 h 8304597"/>
              <a:gd name="connsiteX1050" fmla="*/ 1219311 w 24377650"/>
              <a:gd name="connsiteY1050" fmla="*/ 2651364 h 8304597"/>
              <a:gd name="connsiteX1051" fmla="*/ 1237947 w 24377650"/>
              <a:gd name="connsiteY1051" fmla="*/ 2667615 h 8304597"/>
              <a:gd name="connsiteX1052" fmla="*/ 1162501 w 24377650"/>
              <a:gd name="connsiteY1052" fmla="*/ 2667615 h 8304597"/>
              <a:gd name="connsiteX1053" fmla="*/ 1162501 w 24377650"/>
              <a:gd name="connsiteY1053" fmla="*/ 2706136 h 8304597"/>
              <a:gd name="connsiteX1054" fmla="*/ 1085449 w 24377650"/>
              <a:gd name="connsiteY1054" fmla="*/ 2667615 h 8304597"/>
              <a:gd name="connsiteX1055" fmla="*/ 1219311 w 24377650"/>
              <a:gd name="connsiteY1055" fmla="*/ 2651364 h 8304597"/>
              <a:gd name="connsiteX1056" fmla="*/ 4286718 w 24377650"/>
              <a:gd name="connsiteY1056" fmla="*/ 2633758 h 8304597"/>
              <a:gd name="connsiteX1057" fmla="*/ 4172314 w 24377650"/>
              <a:gd name="connsiteY1057" fmla="*/ 2667615 h 8304597"/>
              <a:gd name="connsiteX1058" fmla="*/ 4324811 w 24377650"/>
              <a:gd name="connsiteY1058" fmla="*/ 2667615 h 8304597"/>
              <a:gd name="connsiteX1059" fmla="*/ 4286718 w 24377650"/>
              <a:gd name="connsiteY1059" fmla="*/ 2633758 h 8304597"/>
              <a:gd name="connsiteX1060" fmla="*/ 21398074 w 24377650"/>
              <a:gd name="connsiteY1060" fmla="*/ 2629093 h 8304597"/>
              <a:gd name="connsiteX1061" fmla="*/ 21285706 w 24377650"/>
              <a:gd name="connsiteY1061" fmla="*/ 2667615 h 8304597"/>
              <a:gd name="connsiteX1062" fmla="*/ 21398074 w 24377650"/>
              <a:gd name="connsiteY1062" fmla="*/ 2629093 h 8304597"/>
              <a:gd name="connsiteX1063" fmla="*/ 4249365 w 24377650"/>
              <a:gd name="connsiteY1063" fmla="*/ 2629093 h 8304597"/>
              <a:gd name="connsiteX1064" fmla="*/ 3981290 w 24377650"/>
              <a:gd name="connsiteY1064" fmla="*/ 2667615 h 8304597"/>
              <a:gd name="connsiteX1065" fmla="*/ 4133788 w 24377650"/>
              <a:gd name="connsiteY1065" fmla="*/ 2667615 h 8304597"/>
              <a:gd name="connsiteX1066" fmla="*/ 4249365 w 24377650"/>
              <a:gd name="connsiteY1066" fmla="*/ 2629093 h 8304597"/>
              <a:gd name="connsiteX1067" fmla="*/ 22999294 w 24377650"/>
              <a:gd name="connsiteY1067" fmla="*/ 2600202 h 8304597"/>
              <a:gd name="connsiteX1068" fmla="*/ 22961570 w 24377650"/>
              <a:gd name="connsiteY1068" fmla="*/ 2629093 h 8304597"/>
              <a:gd name="connsiteX1069" fmla="*/ 23037016 w 24377650"/>
              <a:gd name="connsiteY1069" fmla="*/ 2629093 h 8304597"/>
              <a:gd name="connsiteX1070" fmla="*/ 22999294 w 24377650"/>
              <a:gd name="connsiteY1070" fmla="*/ 2600202 h 8304597"/>
              <a:gd name="connsiteX1071" fmla="*/ 23380536 w 24377650"/>
              <a:gd name="connsiteY1071" fmla="*/ 2590572 h 8304597"/>
              <a:gd name="connsiteX1072" fmla="*/ 23457588 w 24377650"/>
              <a:gd name="connsiteY1072" fmla="*/ 2590572 h 8304597"/>
              <a:gd name="connsiteX1073" fmla="*/ 23388988 w 24377650"/>
              <a:gd name="connsiteY1073" fmla="*/ 2596591 h 8304597"/>
              <a:gd name="connsiteX1074" fmla="*/ 23382648 w 24377650"/>
              <a:gd name="connsiteY1074" fmla="*/ 2598385 h 8304597"/>
              <a:gd name="connsiteX1075" fmla="*/ 22990060 w 24377650"/>
              <a:gd name="connsiteY1075" fmla="*/ 2574349 h 8304597"/>
              <a:gd name="connsiteX1076" fmla="*/ 22980230 w 24377650"/>
              <a:gd name="connsiteY1076" fmla="*/ 2576728 h 8304597"/>
              <a:gd name="connsiteX1077" fmla="*/ 22972490 w 24377650"/>
              <a:gd name="connsiteY1077" fmla="*/ 2578602 h 8304597"/>
              <a:gd name="connsiteX1078" fmla="*/ 22966828 w 24377650"/>
              <a:gd name="connsiteY1078" fmla="*/ 2579973 h 8304597"/>
              <a:gd name="connsiteX1079" fmla="*/ 22923044 w 24377650"/>
              <a:gd name="connsiteY1079" fmla="*/ 2590572 h 8304597"/>
              <a:gd name="connsiteX1080" fmla="*/ 22944490 w 24377650"/>
              <a:gd name="connsiteY1080" fmla="*/ 2585380 h 8304597"/>
              <a:gd name="connsiteX1081" fmla="*/ 22972490 w 24377650"/>
              <a:gd name="connsiteY1081" fmla="*/ 2578602 h 8304597"/>
              <a:gd name="connsiteX1082" fmla="*/ 22987380 w 24377650"/>
              <a:gd name="connsiteY1082" fmla="*/ 2574998 h 8304597"/>
              <a:gd name="connsiteX1083" fmla="*/ 22990060 w 24377650"/>
              <a:gd name="connsiteY1083" fmla="*/ 2574349 h 8304597"/>
              <a:gd name="connsiteX1084" fmla="*/ 22465554 w 24377650"/>
              <a:gd name="connsiteY1084" fmla="*/ 2553655 h 8304597"/>
              <a:gd name="connsiteX1085" fmla="*/ 22468260 w 24377650"/>
              <a:gd name="connsiteY1085" fmla="*/ 2556897 h 8304597"/>
              <a:gd name="connsiteX1086" fmla="*/ 22465554 w 24377650"/>
              <a:gd name="connsiteY1086" fmla="*/ 2558219 h 8304597"/>
              <a:gd name="connsiteX1087" fmla="*/ 22160558 w 24377650"/>
              <a:gd name="connsiteY1087" fmla="*/ 2553655 h 8304597"/>
              <a:gd name="connsiteX1088" fmla="*/ 22123638 w 24377650"/>
              <a:gd name="connsiteY1088" fmla="*/ 2590572 h 8304597"/>
              <a:gd name="connsiteX1089" fmla="*/ 22123638 w 24377650"/>
              <a:gd name="connsiteY1089" fmla="*/ 2629093 h 8304597"/>
              <a:gd name="connsiteX1090" fmla="*/ 22160558 w 24377650"/>
              <a:gd name="connsiteY1090" fmla="*/ 2553655 h 8304597"/>
              <a:gd name="connsiteX1091" fmla="*/ 1956891 w 24377650"/>
              <a:gd name="connsiteY1091" fmla="*/ 2505503 h 8304597"/>
              <a:gd name="connsiteX1092" fmla="*/ 1884855 w 24377650"/>
              <a:gd name="connsiteY1092" fmla="*/ 2553655 h 8304597"/>
              <a:gd name="connsiteX1093" fmla="*/ 2037353 w 24377650"/>
              <a:gd name="connsiteY1093" fmla="*/ 2553655 h 8304597"/>
              <a:gd name="connsiteX1094" fmla="*/ 2114404 w 24377650"/>
              <a:gd name="connsiteY1094" fmla="*/ 2515134 h 8304597"/>
              <a:gd name="connsiteX1095" fmla="*/ 1956891 w 24377650"/>
              <a:gd name="connsiteY1095" fmla="*/ 2505503 h 8304597"/>
              <a:gd name="connsiteX1096" fmla="*/ 23107446 w 24377650"/>
              <a:gd name="connsiteY1096" fmla="*/ 2466380 h 8304597"/>
              <a:gd name="connsiteX1097" fmla="*/ 23152594 w 24377650"/>
              <a:gd name="connsiteY1097" fmla="*/ 2476612 h 8304597"/>
              <a:gd name="connsiteX1098" fmla="*/ 23114068 w 24377650"/>
              <a:gd name="connsiteY1098" fmla="*/ 2476612 h 8304597"/>
              <a:gd name="connsiteX1099" fmla="*/ 23228040 w 24377650"/>
              <a:gd name="connsiteY1099" fmla="*/ 2515134 h 8304597"/>
              <a:gd name="connsiteX1100" fmla="*/ 23075542 w 24377650"/>
              <a:gd name="connsiteY1100" fmla="*/ 2590572 h 8304597"/>
              <a:gd name="connsiteX1101" fmla="*/ 23075542 w 24377650"/>
              <a:gd name="connsiteY1101" fmla="*/ 2515134 h 8304597"/>
              <a:gd name="connsiteX1102" fmla="*/ 23037016 w 24377650"/>
              <a:gd name="connsiteY1102" fmla="*/ 2515134 h 8304597"/>
              <a:gd name="connsiteX1103" fmla="*/ 23107446 w 24377650"/>
              <a:gd name="connsiteY1103" fmla="*/ 2466380 h 8304597"/>
              <a:gd name="connsiteX1104" fmla="*/ 2037353 w 24377650"/>
              <a:gd name="connsiteY1104" fmla="*/ 2438091 h 8304597"/>
              <a:gd name="connsiteX1105" fmla="*/ 1961907 w 24377650"/>
              <a:gd name="connsiteY1105" fmla="*/ 2476612 h 8304597"/>
              <a:gd name="connsiteX1106" fmla="*/ 1847935 w 24377650"/>
              <a:gd name="connsiteY1106" fmla="*/ 2476612 h 8304597"/>
              <a:gd name="connsiteX1107" fmla="*/ 1961907 w 24377650"/>
              <a:gd name="connsiteY1107" fmla="*/ 2476612 h 8304597"/>
              <a:gd name="connsiteX1108" fmla="*/ 2037353 w 24377650"/>
              <a:gd name="connsiteY1108" fmla="*/ 2438091 h 8304597"/>
              <a:gd name="connsiteX1109" fmla="*/ 1720144 w 24377650"/>
              <a:gd name="connsiteY1109" fmla="*/ 2346401 h 8304597"/>
              <a:gd name="connsiteX1110" fmla="*/ 1542941 w 24377650"/>
              <a:gd name="connsiteY1110" fmla="*/ 2362653 h 8304597"/>
              <a:gd name="connsiteX1111" fmla="*/ 1732358 w 24377650"/>
              <a:gd name="connsiteY1111" fmla="*/ 2399569 h 8304597"/>
              <a:gd name="connsiteX1112" fmla="*/ 1772489 w 24377650"/>
              <a:gd name="connsiteY1112" fmla="*/ 2362653 h 8304597"/>
              <a:gd name="connsiteX1113" fmla="*/ 1720144 w 24377650"/>
              <a:gd name="connsiteY1113" fmla="*/ 2346401 h 8304597"/>
              <a:gd name="connsiteX1114" fmla="*/ 2342347 w 24377650"/>
              <a:gd name="connsiteY1114" fmla="*/ 2324131 h 8304597"/>
              <a:gd name="connsiteX1115" fmla="*/ 2305426 w 24377650"/>
              <a:gd name="connsiteY1115" fmla="*/ 2399569 h 8304597"/>
              <a:gd name="connsiteX1116" fmla="*/ 2229981 w 24377650"/>
              <a:gd name="connsiteY1116" fmla="*/ 2399569 h 8304597"/>
              <a:gd name="connsiteX1117" fmla="*/ 2305426 w 24377650"/>
              <a:gd name="connsiteY1117" fmla="*/ 2362653 h 8304597"/>
              <a:gd name="connsiteX1118" fmla="*/ 2342347 w 24377650"/>
              <a:gd name="connsiteY1118" fmla="*/ 2324131 h 8304597"/>
              <a:gd name="connsiteX1119" fmla="*/ 2152929 w 24377650"/>
              <a:gd name="connsiteY1119" fmla="*/ 2324131 h 8304597"/>
              <a:gd name="connsiteX1120" fmla="*/ 2152929 w 24377650"/>
              <a:gd name="connsiteY1120" fmla="*/ 2362653 h 8304597"/>
              <a:gd name="connsiteX1121" fmla="*/ 2114404 w 24377650"/>
              <a:gd name="connsiteY1121" fmla="*/ 2362653 h 8304597"/>
              <a:gd name="connsiteX1122" fmla="*/ 2152929 w 24377650"/>
              <a:gd name="connsiteY1122" fmla="*/ 2324131 h 8304597"/>
              <a:gd name="connsiteX1123" fmla="*/ 21484756 w 24377650"/>
              <a:gd name="connsiteY1123" fmla="*/ 2307880 h 8304597"/>
              <a:gd name="connsiteX1124" fmla="*/ 21475124 w 24377650"/>
              <a:gd name="connsiteY1124" fmla="*/ 2324131 h 8304597"/>
              <a:gd name="connsiteX1125" fmla="*/ 21405372 w 24377650"/>
              <a:gd name="connsiteY1125" fmla="*/ 2324131 h 8304597"/>
              <a:gd name="connsiteX1126" fmla="*/ 21398074 w 24377650"/>
              <a:gd name="connsiteY1126" fmla="*/ 2324131 h 8304597"/>
              <a:gd name="connsiteX1127" fmla="*/ 21484756 w 24377650"/>
              <a:gd name="connsiteY1127" fmla="*/ 2307880 h 8304597"/>
              <a:gd name="connsiteX1128" fmla="*/ 21688832 w 24377650"/>
              <a:gd name="connsiteY1128" fmla="*/ 2282416 h 8304597"/>
              <a:gd name="connsiteX1129" fmla="*/ 21741594 w 24377650"/>
              <a:gd name="connsiteY1129" fmla="*/ 2285609 h 8304597"/>
              <a:gd name="connsiteX1130" fmla="*/ 21742676 w 24377650"/>
              <a:gd name="connsiteY1130" fmla="*/ 2300513 h 8304597"/>
              <a:gd name="connsiteX1131" fmla="*/ 21741594 w 24377650"/>
              <a:gd name="connsiteY1131" fmla="*/ 2300256 h 8304597"/>
              <a:gd name="connsiteX1132" fmla="*/ 21932616 w 24377650"/>
              <a:gd name="connsiteY1132" fmla="*/ 2248693 h 8304597"/>
              <a:gd name="connsiteX1133" fmla="*/ 22008062 w 24377650"/>
              <a:gd name="connsiteY1133" fmla="*/ 2285609 h 8304597"/>
              <a:gd name="connsiteX1134" fmla="*/ 22008062 w 24377650"/>
              <a:gd name="connsiteY1134" fmla="*/ 2248693 h 8304597"/>
              <a:gd name="connsiteX1135" fmla="*/ 21932616 w 24377650"/>
              <a:gd name="connsiteY1135" fmla="*/ 2248693 h 8304597"/>
              <a:gd name="connsiteX1136" fmla="*/ 21589096 w 24377650"/>
              <a:gd name="connsiteY1136" fmla="*/ 2248693 h 8304597"/>
              <a:gd name="connsiteX1137" fmla="*/ 21688832 w 24377650"/>
              <a:gd name="connsiteY1137" fmla="*/ 2282416 h 8304597"/>
              <a:gd name="connsiteX1138" fmla="*/ 21665346 w 24377650"/>
              <a:gd name="connsiteY1138" fmla="*/ 2280995 h 8304597"/>
              <a:gd name="connsiteX1139" fmla="*/ 21589096 w 24377650"/>
              <a:gd name="connsiteY1139" fmla="*/ 2248693 h 8304597"/>
              <a:gd name="connsiteX1140" fmla="*/ 1579861 w 24377650"/>
              <a:gd name="connsiteY1140" fmla="*/ 2248693 h 8304597"/>
              <a:gd name="connsiteX1141" fmla="*/ 1619992 w 24377650"/>
              <a:gd name="connsiteY1141" fmla="*/ 2324131 h 8304597"/>
              <a:gd name="connsiteX1142" fmla="*/ 1732358 w 24377650"/>
              <a:gd name="connsiteY1142" fmla="*/ 2324131 h 8304597"/>
              <a:gd name="connsiteX1143" fmla="*/ 1772489 w 24377650"/>
              <a:gd name="connsiteY1143" fmla="*/ 2285609 h 8304597"/>
              <a:gd name="connsiteX1144" fmla="*/ 1961907 w 24377650"/>
              <a:gd name="connsiteY1144" fmla="*/ 2324131 h 8304597"/>
              <a:gd name="connsiteX1145" fmla="*/ 1884855 w 24377650"/>
              <a:gd name="connsiteY1145" fmla="*/ 2324131 h 8304597"/>
              <a:gd name="connsiteX1146" fmla="*/ 2077483 w 24377650"/>
              <a:gd name="connsiteY1146" fmla="*/ 2324131 h 8304597"/>
              <a:gd name="connsiteX1147" fmla="*/ 2000433 w 24377650"/>
              <a:gd name="connsiteY1147" fmla="*/ 2362653 h 8304597"/>
              <a:gd name="connsiteX1148" fmla="*/ 2114404 w 24377650"/>
              <a:gd name="connsiteY1148" fmla="*/ 2399569 h 8304597"/>
              <a:gd name="connsiteX1149" fmla="*/ 2152929 w 24377650"/>
              <a:gd name="connsiteY1149" fmla="*/ 2362653 h 8304597"/>
              <a:gd name="connsiteX1150" fmla="*/ 2189850 w 24377650"/>
              <a:gd name="connsiteY1150" fmla="*/ 2438091 h 8304597"/>
              <a:gd name="connsiteX1151" fmla="*/ 2114404 w 24377650"/>
              <a:gd name="connsiteY1151" fmla="*/ 2438091 h 8304597"/>
              <a:gd name="connsiteX1152" fmla="*/ 2077483 w 24377650"/>
              <a:gd name="connsiteY1152" fmla="*/ 2476612 h 8304597"/>
              <a:gd name="connsiteX1153" fmla="*/ 2189850 w 24377650"/>
              <a:gd name="connsiteY1153" fmla="*/ 2515134 h 8304597"/>
              <a:gd name="connsiteX1154" fmla="*/ 2189850 w 24377650"/>
              <a:gd name="connsiteY1154" fmla="*/ 2590572 h 8304597"/>
              <a:gd name="connsiteX1155" fmla="*/ 2266901 w 24377650"/>
              <a:gd name="connsiteY1155" fmla="*/ 2590572 h 8304597"/>
              <a:gd name="connsiteX1156" fmla="*/ 2382478 w 24377650"/>
              <a:gd name="connsiteY1156" fmla="*/ 2553655 h 8304597"/>
              <a:gd name="connsiteX1157" fmla="*/ 2534975 w 24377650"/>
              <a:gd name="connsiteY1157" fmla="*/ 2590572 h 8304597"/>
              <a:gd name="connsiteX1158" fmla="*/ 2494844 w 24377650"/>
              <a:gd name="connsiteY1158" fmla="*/ 2553655 h 8304597"/>
              <a:gd name="connsiteX1159" fmla="*/ 2571895 w 24377650"/>
              <a:gd name="connsiteY1159" fmla="*/ 2629093 h 8304597"/>
              <a:gd name="connsiteX1160" fmla="*/ 2419399 w 24377650"/>
              <a:gd name="connsiteY1160" fmla="*/ 2629093 h 8304597"/>
              <a:gd name="connsiteX1161" fmla="*/ 2457924 w 24377650"/>
              <a:gd name="connsiteY1161" fmla="*/ 2667615 h 8304597"/>
              <a:gd name="connsiteX1162" fmla="*/ 2382478 w 24377650"/>
              <a:gd name="connsiteY1162" fmla="*/ 2706136 h 8304597"/>
              <a:gd name="connsiteX1163" fmla="*/ 2419399 w 24377650"/>
              <a:gd name="connsiteY1163" fmla="*/ 2667615 h 8304597"/>
              <a:gd name="connsiteX1164" fmla="*/ 2305426 w 24377650"/>
              <a:gd name="connsiteY1164" fmla="*/ 2706136 h 8304597"/>
              <a:gd name="connsiteX1165" fmla="*/ 2266901 w 24377650"/>
              <a:gd name="connsiteY1165" fmla="*/ 2667615 h 8304597"/>
              <a:gd name="connsiteX1166" fmla="*/ 2077483 w 24377650"/>
              <a:gd name="connsiteY1166" fmla="*/ 2667615 h 8304597"/>
              <a:gd name="connsiteX1167" fmla="*/ 1695438 w 24377650"/>
              <a:gd name="connsiteY1167" fmla="*/ 2706136 h 8304597"/>
              <a:gd name="connsiteX1168" fmla="*/ 1314997 w 24377650"/>
              <a:gd name="connsiteY1168" fmla="*/ 2667615 h 8304597"/>
              <a:gd name="connsiteX1169" fmla="*/ 1320766 w 24377650"/>
              <a:gd name="connsiteY1169" fmla="*/ 2689885 h 8304597"/>
              <a:gd name="connsiteX1170" fmla="*/ 1322091 w 24377650"/>
              <a:gd name="connsiteY1170" fmla="*/ 2691079 h 8304597"/>
              <a:gd name="connsiteX1171" fmla="*/ 1318534 w 24377650"/>
              <a:gd name="connsiteY1171" fmla="*/ 2689283 h 8304597"/>
              <a:gd name="connsiteX1172" fmla="*/ 1237947 w 24377650"/>
              <a:gd name="connsiteY1172" fmla="*/ 2667615 h 8304597"/>
              <a:gd name="connsiteX1173" fmla="*/ 1427364 w 24377650"/>
              <a:gd name="connsiteY1173" fmla="*/ 2629093 h 8304597"/>
              <a:gd name="connsiteX1174" fmla="*/ 1467495 w 24377650"/>
              <a:gd name="connsiteY1174" fmla="*/ 2667615 h 8304597"/>
              <a:gd name="connsiteX1175" fmla="*/ 1809410 w 24377650"/>
              <a:gd name="connsiteY1175" fmla="*/ 2590572 h 8304597"/>
              <a:gd name="connsiteX1176" fmla="*/ 1542941 w 24377650"/>
              <a:gd name="connsiteY1176" fmla="*/ 2590572 h 8304597"/>
              <a:gd name="connsiteX1177" fmla="*/ 1732358 w 24377650"/>
              <a:gd name="connsiteY1177" fmla="*/ 2553655 h 8304597"/>
              <a:gd name="connsiteX1178" fmla="*/ 1656913 w 24377650"/>
              <a:gd name="connsiteY1178" fmla="*/ 2515134 h 8304597"/>
              <a:gd name="connsiteX1179" fmla="*/ 1542941 w 24377650"/>
              <a:gd name="connsiteY1179" fmla="*/ 2515134 h 8304597"/>
              <a:gd name="connsiteX1180" fmla="*/ 1619992 w 24377650"/>
              <a:gd name="connsiteY1180" fmla="*/ 2399569 h 8304597"/>
              <a:gd name="connsiteX1181" fmla="*/ 1579861 w 24377650"/>
              <a:gd name="connsiteY1181" fmla="*/ 2476612 h 8304597"/>
              <a:gd name="connsiteX1182" fmla="*/ 1542941 w 24377650"/>
              <a:gd name="connsiteY1182" fmla="*/ 2438091 h 8304597"/>
              <a:gd name="connsiteX1183" fmla="*/ 1427364 w 24377650"/>
              <a:gd name="connsiteY1183" fmla="*/ 2438091 h 8304597"/>
              <a:gd name="connsiteX1184" fmla="*/ 1390444 w 24377650"/>
              <a:gd name="connsiteY1184" fmla="*/ 2362653 h 8304597"/>
              <a:gd name="connsiteX1185" fmla="*/ 1504415 w 24377650"/>
              <a:gd name="connsiteY1185" fmla="*/ 2399569 h 8304597"/>
              <a:gd name="connsiteX1186" fmla="*/ 1504415 w 24377650"/>
              <a:gd name="connsiteY1186" fmla="*/ 2362653 h 8304597"/>
              <a:gd name="connsiteX1187" fmla="*/ 1427364 w 24377650"/>
              <a:gd name="connsiteY1187" fmla="*/ 2324131 h 8304597"/>
              <a:gd name="connsiteX1188" fmla="*/ 1542941 w 24377650"/>
              <a:gd name="connsiteY1188" fmla="*/ 2324131 h 8304597"/>
              <a:gd name="connsiteX1189" fmla="*/ 1504415 w 24377650"/>
              <a:gd name="connsiteY1189" fmla="*/ 2285609 h 8304597"/>
              <a:gd name="connsiteX1190" fmla="*/ 1579861 w 24377650"/>
              <a:gd name="connsiteY1190" fmla="*/ 2248693 h 8304597"/>
              <a:gd name="connsiteX1191" fmla="*/ 21398074 w 24377650"/>
              <a:gd name="connsiteY1191" fmla="*/ 2134734 h 8304597"/>
              <a:gd name="connsiteX1192" fmla="*/ 21322628 w 24377650"/>
              <a:gd name="connsiteY1192" fmla="*/ 2171650 h 8304597"/>
              <a:gd name="connsiteX1193" fmla="*/ 21475124 w 24377650"/>
              <a:gd name="connsiteY1193" fmla="*/ 2248693 h 8304597"/>
              <a:gd name="connsiteX1194" fmla="*/ 21398074 w 24377650"/>
              <a:gd name="connsiteY1194" fmla="*/ 2248693 h 8304597"/>
              <a:gd name="connsiteX1195" fmla="*/ 21398074 w 24377650"/>
              <a:gd name="connsiteY1195" fmla="*/ 2324131 h 8304597"/>
              <a:gd name="connsiteX1196" fmla="*/ 21361152 w 24377650"/>
              <a:gd name="connsiteY1196" fmla="*/ 2324131 h 8304597"/>
              <a:gd name="connsiteX1197" fmla="*/ 21285706 w 24377650"/>
              <a:gd name="connsiteY1197" fmla="*/ 2399569 h 8304597"/>
              <a:gd name="connsiteX1198" fmla="*/ 21361152 w 24377650"/>
              <a:gd name="connsiteY1198" fmla="*/ 2399569 h 8304597"/>
              <a:gd name="connsiteX1199" fmla="*/ 21322628 w 24377650"/>
              <a:gd name="connsiteY1199" fmla="*/ 2438091 h 8304597"/>
              <a:gd name="connsiteX1200" fmla="*/ 21398074 w 24377650"/>
              <a:gd name="connsiteY1200" fmla="*/ 2438091 h 8304597"/>
              <a:gd name="connsiteX1201" fmla="*/ 21436598 w 24377650"/>
              <a:gd name="connsiteY1201" fmla="*/ 2476612 h 8304597"/>
              <a:gd name="connsiteX1202" fmla="*/ 21361152 w 24377650"/>
              <a:gd name="connsiteY1202" fmla="*/ 2476612 h 8304597"/>
              <a:gd name="connsiteX1203" fmla="*/ 21245576 w 24377650"/>
              <a:gd name="connsiteY1203" fmla="*/ 2438091 h 8304597"/>
              <a:gd name="connsiteX1204" fmla="*/ 21285706 w 24377650"/>
              <a:gd name="connsiteY1204" fmla="*/ 2515134 h 8304597"/>
              <a:gd name="connsiteX1205" fmla="*/ 21436598 w 24377650"/>
              <a:gd name="connsiteY1205" fmla="*/ 2515134 h 8304597"/>
              <a:gd name="connsiteX1206" fmla="*/ 21436598 w 24377650"/>
              <a:gd name="connsiteY1206" fmla="*/ 2553655 h 8304597"/>
              <a:gd name="connsiteX1207" fmla="*/ 21689198 w 24377650"/>
              <a:gd name="connsiteY1207" fmla="*/ 2574421 h 8304597"/>
              <a:gd name="connsiteX1208" fmla="*/ 21793776 w 24377650"/>
              <a:gd name="connsiteY1208" fmla="*/ 2587469 h 8304597"/>
              <a:gd name="connsiteX1209" fmla="*/ 21780118 w 24377650"/>
              <a:gd name="connsiteY1209" fmla="*/ 2590572 h 8304597"/>
              <a:gd name="connsiteX1210" fmla="*/ 21818644 w 24377650"/>
              <a:gd name="connsiteY1210" fmla="*/ 2590572 h 8304597"/>
              <a:gd name="connsiteX1211" fmla="*/ 21793776 w 24377650"/>
              <a:gd name="connsiteY1211" fmla="*/ 2587469 h 8304597"/>
              <a:gd name="connsiteX1212" fmla="*/ 21808160 w 24377650"/>
              <a:gd name="connsiteY1212" fmla="*/ 2584202 h 8304597"/>
              <a:gd name="connsiteX1213" fmla="*/ 21855564 w 24377650"/>
              <a:gd name="connsiteY1213" fmla="*/ 2515134 h 8304597"/>
              <a:gd name="connsiteX1214" fmla="*/ 21780118 w 24377650"/>
              <a:gd name="connsiteY1214" fmla="*/ 2515134 h 8304597"/>
              <a:gd name="connsiteX1215" fmla="*/ 21550570 w 24377650"/>
              <a:gd name="connsiteY1215" fmla="*/ 2515134 h 8304597"/>
              <a:gd name="connsiteX1216" fmla="*/ 21780118 w 24377650"/>
              <a:gd name="connsiteY1216" fmla="*/ 2438091 h 8304597"/>
              <a:gd name="connsiteX1217" fmla="*/ 21818644 w 24377650"/>
              <a:gd name="connsiteY1217" fmla="*/ 2515134 h 8304597"/>
              <a:gd name="connsiteX1218" fmla="*/ 21971142 w 24377650"/>
              <a:gd name="connsiteY1218" fmla="*/ 2438091 h 8304597"/>
              <a:gd name="connsiteX1219" fmla="*/ 21855564 w 24377650"/>
              <a:gd name="connsiteY1219" fmla="*/ 2476612 h 8304597"/>
              <a:gd name="connsiteX1220" fmla="*/ 21894090 w 24377650"/>
              <a:gd name="connsiteY1220" fmla="*/ 2399569 h 8304597"/>
              <a:gd name="connsiteX1221" fmla="*/ 21589096 w 24377650"/>
              <a:gd name="connsiteY1221" fmla="*/ 2399569 h 8304597"/>
              <a:gd name="connsiteX1222" fmla="*/ 21818644 w 24377650"/>
              <a:gd name="connsiteY1222" fmla="*/ 2362653 h 8304597"/>
              <a:gd name="connsiteX1223" fmla="*/ 21743324 w 24377650"/>
              <a:gd name="connsiteY1223" fmla="*/ 2309460 h 8304597"/>
              <a:gd name="connsiteX1224" fmla="*/ 21742676 w 24377650"/>
              <a:gd name="connsiteY1224" fmla="*/ 2300513 h 8304597"/>
              <a:gd name="connsiteX1225" fmla="*/ 21814380 w 24377650"/>
              <a:gd name="connsiteY1225" fmla="*/ 2317535 h 8304597"/>
              <a:gd name="connsiteX1226" fmla="*/ 21894090 w 24377650"/>
              <a:gd name="connsiteY1226" fmla="*/ 2324131 h 8304597"/>
              <a:gd name="connsiteX1227" fmla="*/ 21855564 w 24377650"/>
              <a:gd name="connsiteY1227" fmla="*/ 2210172 h 8304597"/>
              <a:gd name="connsiteX1228" fmla="*/ 21818644 w 24377650"/>
              <a:gd name="connsiteY1228" fmla="*/ 2248693 h 8304597"/>
              <a:gd name="connsiteX1229" fmla="*/ 21550570 w 24377650"/>
              <a:gd name="connsiteY1229" fmla="*/ 2248693 h 8304597"/>
              <a:gd name="connsiteX1230" fmla="*/ 21560272 w 24377650"/>
              <a:gd name="connsiteY1230" fmla="*/ 2238992 h 8304597"/>
              <a:gd name="connsiteX1231" fmla="*/ 21565018 w 24377650"/>
              <a:gd name="connsiteY1231" fmla="*/ 2234248 h 8304597"/>
              <a:gd name="connsiteX1232" fmla="*/ 21566824 w 24377650"/>
              <a:gd name="connsiteY1232" fmla="*/ 2232442 h 8304597"/>
              <a:gd name="connsiteX1233" fmla="*/ 21560272 w 24377650"/>
              <a:gd name="connsiteY1233" fmla="*/ 2238992 h 8304597"/>
              <a:gd name="connsiteX1234" fmla="*/ 21555988 w 24377650"/>
              <a:gd name="connsiteY1234" fmla="*/ 2243276 h 8304597"/>
              <a:gd name="connsiteX1235" fmla="*/ 21550570 w 24377650"/>
              <a:gd name="connsiteY1235" fmla="*/ 2248693 h 8304597"/>
              <a:gd name="connsiteX1236" fmla="*/ 21489370 w 24377650"/>
              <a:gd name="connsiteY1236" fmla="*/ 2248693 h 8304597"/>
              <a:gd name="connsiteX1237" fmla="*/ 21475124 w 24377650"/>
              <a:gd name="connsiteY1237" fmla="*/ 2248693 h 8304597"/>
              <a:gd name="connsiteX1238" fmla="*/ 21627622 w 24377650"/>
              <a:gd name="connsiteY1238" fmla="*/ 2210172 h 8304597"/>
              <a:gd name="connsiteX1239" fmla="*/ 21513650 w 24377650"/>
              <a:gd name="connsiteY1239" fmla="*/ 2134734 h 8304597"/>
              <a:gd name="connsiteX1240" fmla="*/ 21398074 w 24377650"/>
              <a:gd name="connsiteY1240" fmla="*/ 2134734 h 8304597"/>
              <a:gd name="connsiteX1241" fmla="*/ 21703068 w 24377650"/>
              <a:gd name="connsiteY1241" fmla="*/ 2057691 h 8304597"/>
              <a:gd name="connsiteX1242" fmla="*/ 21550570 w 24377650"/>
              <a:gd name="connsiteY1242" fmla="*/ 2134734 h 8304597"/>
              <a:gd name="connsiteX1243" fmla="*/ 21855564 w 24377650"/>
              <a:gd name="connsiteY1243" fmla="*/ 2134734 h 8304597"/>
              <a:gd name="connsiteX1244" fmla="*/ 21666148 w 24377650"/>
              <a:gd name="connsiteY1244" fmla="*/ 2210172 h 8304597"/>
              <a:gd name="connsiteX1245" fmla="*/ 21932616 w 24377650"/>
              <a:gd name="connsiteY1245" fmla="*/ 2171650 h 8304597"/>
              <a:gd name="connsiteX1246" fmla="*/ 21894090 w 24377650"/>
              <a:gd name="connsiteY1246" fmla="*/ 2210172 h 8304597"/>
              <a:gd name="connsiteX1247" fmla="*/ 22008062 w 24377650"/>
              <a:gd name="connsiteY1247" fmla="*/ 2210172 h 8304597"/>
              <a:gd name="connsiteX1248" fmla="*/ 22046588 w 24377650"/>
              <a:gd name="connsiteY1248" fmla="*/ 2134734 h 8304597"/>
              <a:gd name="connsiteX1249" fmla="*/ 21855564 w 24377650"/>
              <a:gd name="connsiteY1249" fmla="*/ 2096212 h 8304597"/>
              <a:gd name="connsiteX1250" fmla="*/ 21932616 w 24377650"/>
              <a:gd name="connsiteY1250" fmla="*/ 2096212 h 8304597"/>
              <a:gd name="connsiteX1251" fmla="*/ 21891934 w 24377650"/>
              <a:gd name="connsiteY1251" fmla="*/ 2096212 h 8304597"/>
              <a:gd name="connsiteX1252" fmla="*/ 21855564 w 24377650"/>
              <a:gd name="connsiteY1252" fmla="*/ 2096212 h 8304597"/>
              <a:gd name="connsiteX1253" fmla="*/ 21837104 w 24377650"/>
              <a:gd name="connsiteY1253" fmla="*/ 2096212 h 8304597"/>
              <a:gd name="connsiteX1254" fmla="*/ 21741594 w 24377650"/>
              <a:gd name="connsiteY1254" fmla="*/ 2096212 h 8304597"/>
              <a:gd name="connsiteX1255" fmla="*/ 21703068 w 24377650"/>
              <a:gd name="connsiteY1255" fmla="*/ 2057691 h 8304597"/>
              <a:gd name="connsiteX1256" fmla="*/ 2114404 w 24377650"/>
              <a:gd name="connsiteY1256" fmla="*/ 1905210 h 8304597"/>
              <a:gd name="connsiteX1257" fmla="*/ 2037353 w 24377650"/>
              <a:gd name="connsiteY1257" fmla="*/ 1943731 h 8304597"/>
              <a:gd name="connsiteX1258" fmla="*/ 2000433 w 24377650"/>
              <a:gd name="connsiteY1258" fmla="*/ 1982253 h 8304597"/>
              <a:gd name="connsiteX1259" fmla="*/ 2077483 w 24377650"/>
              <a:gd name="connsiteY1259" fmla="*/ 1982253 h 8304597"/>
              <a:gd name="connsiteX1260" fmla="*/ 2114404 w 24377650"/>
              <a:gd name="connsiteY1260" fmla="*/ 1943731 h 8304597"/>
              <a:gd name="connsiteX1261" fmla="*/ 2114404 w 24377650"/>
              <a:gd name="connsiteY1261" fmla="*/ 1905210 h 8304597"/>
              <a:gd name="connsiteX1262" fmla="*/ 22199084 w 24377650"/>
              <a:gd name="connsiteY1262" fmla="*/ 1876319 h 8304597"/>
              <a:gd name="connsiteX1263" fmla="*/ 22160558 w 24377650"/>
              <a:gd name="connsiteY1263" fmla="*/ 1905210 h 8304597"/>
              <a:gd name="connsiteX1264" fmla="*/ 22237610 w 24377650"/>
              <a:gd name="connsiteY1264" fmla="*/ 1905210 h 8304597"/>
              <a:gd name="connsiteX1265" fmla="*/ 22199084 w 24377650"/>
              <a:gd name="connsiteY1265" fmla="*/ 1876319 h 8304597"/>
              <a:gd name="connsiteX1266" fmla="*/ 1732358 w 24377650"/>
              <a:gd name="connsiteY1266" fmla="*/ 1866688 h 8304597"/>
              <a:gd name="connsiteX1267" fmla="*/ 1656913 w 24377650"/>
              <a:gd name="connsiteY1267" fmla="*/ 1905210 h 8304597"/>
              <a:gd name="connsiteX1268" fmla="*/ 1656913 w 24377650"/>
              <a:gd name="connsiteY1268" fmla="*/ 1943731 h 8304597"/>
              <a:gd name="connsiteX1269" fmla="*/ 1772489 w 24377650"/>
              <a:gd name="connsiteY1269" fmla="*/ 1943731 h 8304597"/>
              <a:gd name="connsiteX1270" fmla="*/ 1961907 w 24377650"/>
              <a:gd name="connsiteY1270" fmla="*/ 1943731 h 8304597"/>
              <a:gd name="connsiteX1271" fmla="*/ 1884855 w 24377650"/>
              <a:gd name="connsiteY1271" fmla="*/ 1943731 h 8304597"/>
              <a:gd name="connsiteX1272" fmla="*/ 2000433 w 24377650"/>
              <a:gd name="connsiteY1272" fmla="*/ 1905210 h 8304597"/>
              <a:gd name="connsiteX1273" fmla="*/ 1884855 w 24377650"/>
              <a:gd name="connsiteY1273" fmla="*/ 1905210 h 8304597"/>
              <a:gd name="connsiteX1274" fmla="*/ 1884855 w 24377650"/>
              <a:gd name="connsiteY1274" fmla="*/ 1866688 h 8304597"/>
              <a:gd name="connsiteX1275" fmla="*/ 1847935 w 24377650"/>
              <a:gd name="connsiteY1275" fmla="*/ 1866688 h 8304597"/>
              <a:gd name="connsiteX1276" fmla="*/ 1809410 w 24377650"/>
              <a:gd name="connsiteY1276" fmla="*/ 1905210 h 8304597"/>
              <a:gd name="connsiteX1277" fmla="*/ 1732358 w 24377650"/>
              <a:gd name="connsiteY1277" fmla="*/ 1866688 h 8304597"/>
              <a:gd name="connsiteX1278" fmla="*/ 1579861 w 24377650"/>
              <a:gd name="connsiteY1278" fmla="*/ 1866688 h 8304597"/>
              <a:gd name="connsiteX1279" fmla="*/ 1467495 w 24377650"/>
              <a:gd name="connsiteY1279" fmla="*/ 1943731 h 8304597"/>
              <a:gd name="connsiteX1280" fmla="*/ 1579861 w 24377650"/>
              <a:gd name="connsiteY1280" fmla="*/ 1943731 h 8304597"/>
              <a:gd name="connsiteX1281" fmla="*/ 1579861 w 24377650"/>
              <a:gd name="connsiteY1281" fmla="*/ 1866688 h 8304597"/>
              <a:gd name="connsiteX1282" fmla="*/ 22366030 w 24377650"/>
              <a:gd name="connsiteY1282" fmla="*/ 1839001 h 8304597"/>
              <a:gd name="connsiteX1283" fmla="*/ 22313056 w 24377650"/>
              <a:gd name="connsiteY1283" fmla="*/ 1866688 h 8304597"/>
              <a:gd name="connsiteX1284" fmla="*/ 22351582 w 24377650"/>
              <a:gd name="connsiteY1284" fmla="*/ 1905210 h 8304597"/>
              <a:gd name="connsiteX1285" fmla="*/ 22390108 w 24377650"/>
              <a:gd name="connsiteY1285" fmla="*/ 1866688 h 8304597"/>
              <a:gd name="connsiteX1286" fmla="*/ 22366030 w 24377650"/>
              <a:gd name="connsiteY1286" fmla="*/ 1839001 h 8304597"/>
              <a:gd name="connsiteX1287" fmla="*/ 1162501 w 24377650"/>
              <a:gd name="connsiteY1287" fmla="*/ 1829772 h 8304597"/>
              <a:gd name="connsiteX1288" fmla="*/ 1085449 w 24377650"/>
              <a:gd name="connsiteY1288" fmla="*/ 1866688 h 8304597"/>
              <a:gd name="connsiteX1289" fmla="*/ 1046923 w 24377650"/>
              <a:gd name="connsiteY1289" fmla="*/ 1866688 h 8304597"/>
              <a:gd name="connsiteX1290" fmla="*/ 1122370 w 24377650"/>
              <a:gd name="connsiteY1290" fmla="*/ 1866688 h 8304597"/>
              <a:gd name="connsiteX1291" fmla="*/ 1162501 w 24377650"/>
              <a:gd name="connsiteY1291" fmla="*/ 1829772 h 8304597"/>
              <a:gd name="connsiteX1292" fmla="*/ 2896780 w 24377650"/>
              <a:gd name="connsiteY1292" fmla="*/ 1774071 h 8304597"/>
              <a:gd name="connsiteX1293" fmla="*/ 2762918 w 24377650"/>
              <a:gd name="connsiteY1293" fmla="*/ 1789645 h 8304597"/>
              <a:gd name="connsiteX1294" fmla="*/ 2724392 w 24377650"/>
              <a:gd name="connsiteY1294" fmla="*/ 1866688 h 8304597"/>
              <a:gd name="connsiteX1295" fmla="*/ 2915416 w 24377650"/>
              <a:gd name="connsiteY1295" fmla="*/ 1789645 h 8304597"/>
              <a:gd name="connsiteX1296" fmla="*/ 2896780 w 24377650"/>
              <a:gd name="connsiteY1296" fmla="*/ 1774071 h 8304597"/>
              <a:gd name="connsiteX1297" fmla="*/ 21780118 w 24377650"/>
              <a:gd name="connsiteY1297" fmla="*/ 1752728 h 8304597"/>
              <a:gd name="connsiteX1298" fmla="*/ 21855564 w 24377650"/>
              <a:gd name="connsiteY1298" fmla="*/ 1789645 h 8304597"/>
              <a:gd name="connsiteX1299" fmla="*/ 21780118 w 24377650"/>
              <a:gd name="connsiteY1299" fmla="*/ 1752728 h 8304597"/>
              <a:gd name="connsiteX1300" fmla="*/ 2990861 w 24377650"/>
              <a:gd name="connsiteY1300" fmla="*/ 1752728 h 8304597"/>
              <a:gd name="connsiteX1301" fmla="*/ 3067913 w 24377650"/>
              <a:gd name="connsiteY1301" fmla="*/ 1789645 h 8304597"/>
              <a:gd name="connsiteX1302" fmla="*/ 2990861 w 24377650"/>
              <a:gd name="connsiteY1302" fmla="*/ 1752728 h 8304597"/>
              <a:gd name="connsiteX1303" fmla="*/ 19808766 w 24377650"/>
              <a:gd name="connsiteY1303" fmla="*/ 1498075 h 8304597"/>
              <a:gd name="connsiteX1304" fmla="*/ 19720604 w 24377650"/>
              <a:gd name="connsiteY1304" fmla="*/ 1524809 h 8304597"/>
              <a:gd name="connsiteX1305" fmla="*/ 19720604 w 24377650"/>
              <a:gd name="connsiteY1305" fmla="*/ 1561726 h 8304597"/>
              <a:gd name="connsiteX1306" fmla="*/ 19828280 w 24377650"/>
              <a:gd name="connsiteY1306" fmla="*/ 1594228 h 8304597"/>
              <a:gd name="connsiteX1307" fmla="*/ 19853680 w 24377650"/>
              <a:gd name="connsiteY1307" fmla="*/ 1597639 h 8304597"/>
              <a:gd name="connsiteX1308" fmla="*/ 19836180 w 24377650"/>
              <a:gd name="connsiteY1308" fmla="*/ 1600247 h 8304597"/>
              <a:gd name="connsiteX1309" fmla="*/ 19873102 w 24377650"/>
              <a:gd name="connsiteY1309" fmla="*/ 1600247 h 8304597"/>
              <a:gd name="connsiteX1310" fmla="*/ 19853680 w 24377650"/>
              <a:gd name="connsiteY1310" fmla="*/ 1597639 h 8304597"/>
              <a:gd name="connsiteX1311" fmla="*/ 19868486 w 24377650"/>
              <a:gd name="connsiteY1311" fmla="*/ 1595432 h 8304597"/>
              <a:gd name="connsiteX1312" fmla="*/ 19873102 w 24377650"/>
              <a:gd name="connsiteY1312" fmla="*/ 1561726 h 8304597"/>
              <a:gd name="connsiteX1313" fmla="*/ 19808766 w 24377650"/>
              <a:gd name="connsiteY1313" fmla="*/ 1498075 h 8304597"/>
              <a:gd name="connsiteX1314" fmla="*/ 21703068 w 24377650"/>
              <a:gd name="connsiteY1314" fmla="*/ 1447767 h 8304597"/>
              <a:gd name="connsiteX1315" fmla="*/ 21780118 w 24377650"/>
              <a:gd name="connsiteY1315" fmla="*/ 1486288 h 8304597"/>
              <a:gd name="connsiteX1316" fmla="*/ 21787092 w 24377650"/>
              <a:gd name="connsiteY1316" fmla="*/ 1485687 h 8304597"/>
              <a:gd name="connsiteX1317" fmla="*/ 21816878 w 24377650"/>
              <a:gd name="connsiteY1317" fmla="*/ 1483177 h 8304597"/>
              <a:gd name="connsiteX1318" fmla="*/ 21818644 w 24377650"/>
              <a:gd name="connsiteY1318" fmla="*/ 1486288 h 8304597"/>
              <a:gd name="connsiteX1319" fmla="*/ 21818644 w 24377650"/>
              <a:gd name="connsiteY1319" fmla="*/ 1483028 h 8304597"/>
              <a:gd name="connsiteX1320" fmla="*/ 21837104 w 24377650"/>
              <a:gd name="connsiteY1320" fmla="*/ 1481473 h 8304597"/>
              <a:gd name="connsiteX1321" fmla="*/ 21894090 w 24377650"/>
              <a:gd name="connsiteY1321" fmla="*/ 1447767 h 8304597"/>
              <a:gd name="connsiteX1322" fmla="*/ 21818644 w 24377650"/>
              <a:gd name="connsiteY1322" fmla="*/ 1447767 h 8304597"/>
              <a:gd name="connsiteX1323" fmla="*/ 21818644 w 24377650"/>
              <a:gd name="connsiteY1323" fmla="*/ 1464018 h 8304597"/>
              <a:gd name="connsiteX1324" fmla="*/ 21818644 w 24377650"/>
              <a:gd name="connsiteY1324" fmla="*/ 1483028 h 8304597"/>
              <a:gd name="connsiteX1325" fmla="*/ 21816878 w 24377650"/>
              <a:gd name="connsiteY1325" fmla="*/ 1483177 h 8304597"/>
              <a:gd name="connsiteX1326" fmla="*/ 21806002 w 24377650"/>
              <a:gd name="connsiteY1326" fmla="*/ 1464018 h 8304597"/>
              <a:gd name="connsiteX1327" fmla="*/ 21703068 w 24377650"/>
              <a:gd name="connsiteY1327" fmla="*/ 1447767 h 8304597"/>
              <a:gd name="connsiteX1328" fmla="*/ 21491378 w 24377650"/>
              <a:gd name="connsiteY1328" fmla="*/ 1393671 h 8304597"/>
              <a:gd name="connsiteX1329" fmla="*/ 21475124 w 24377650"/>
              <a:gd name="connsiteY1329" fmla="*/ 1409245 h 8304597"/>
              <a:gd name="connsiteX1330" fmla="*/ 21491378 w 24377650"/>
              <a:gd name="connsiteY1330" fmla="*/ 1393671 h 8304597"/>
              <a:gd name="connsiteX1331" fmla="*/ 21703068 w 24377650"/>
              <a:gd name="connsiteY1331" fmla="*/ 1372328 h 8304597"/>
              <a:gd name="connsiteX1332" fmla="*/ 21714720 w 24377650"/>
              <a:gd name="connsiteY1332" fmla="*/ 1383201 h 8304597"/>
              <a:gd name="connsiteX1333" fmla="*/ 21707884 w 24377650"/>
              <a:gd name="connsiteY1333" fmla="*/ 1390787 h 8304597"/>
              <a:gd name="connsiteX1334" fmla="*/ 21703068 w 24377650"/>
              <a:gd name="connsiteY1334" fmla="*/ 1409245 h 8304597"/>
              <a:gd name="connsiteX1335" fmla="*/ 21780118 w 24377650"/>
              <a:gd name="connsiteY1335" fmla="*/ 1409245 h 8304597"/>
              <a:gd name="connsiteX1336" fmla="*/ 21725942 w 24377650"/>
              <a:gd name="connsiteY1336" fmla="*/ 1393671 h 8304597"/>
              <a:gd name="connsiteX1337" fmla="*/ 21714720 w 24377650"/>
              <a:gd name="connsiteY1337" fmla="*/ 1383201 h 8304597"/>
              <a:gd name="connsiteX1338" fmla="*/ 21719322 w 24377650"/>
              <a:gd name="connsiteY1338" fmla="*/ 1378097 h 8304597"/>
              <a:gd name="connsiteX1339" fmla="*/ 21741594 w 24377650"/>
              <a:gd name="connsiteY1339" fmla="*/ 1372328 h 8304597"/>
              <a:gd name="connsiteX1340" fmla="*/ 19608238 w 24377650"/>
              <a:gd name="connsiteY1340" fmla="*/ 1372328 h 8304597"/>
              <a:gd name="connsiteX1341" fmla="*/ 19618170 w 24377650"/>
              <a:gd name="connsiteY1341" fmla="*/ 1393671 h 8304597"/>
              <a:gd name="connsiteX1342" fmla="*/ 19611948 w 24377650"/>
              <a:gd name="connsiteY1342" fmla="*/ 1399795 h 8304597"/>
              <a:gd name="connsiteX1343" fmla="*/ 19609972 w 24377650"/>
              <a:gd name="connsiteY1343" fmla="*/ 1400226 h 8304597"/>
              <a:gd name="connsiteX1344" fmla="*/ 19609612 w 24377650"/>
              <a:gd name="connsiteY1344" fmla="*/ 1402092 h 8304597"/>
              <a:gd name="connsiteX1345" fmla="*/ 19607034 w 24377650"/>
              <a:gd name="connsiteY1345" fmla="*/ 1404631 h 8304597"/>
              <a:gd name="connsiteX1346" fmla="*/ 19608238 w 24377650"/>
              <a:gd name="connsiteY1346" fmla="*/ 1409245 h 8304597"/>
              <a:gd name="connsiteX1347" fmla="*/ 19609612 w 24377650"/>
              <a:gd name="connsiteY1347" fmla="*/ 1402092 h 8304597"/>
              <a:gd name="connsiteX1348" fmla="*/ 19611948 w 24377650"/>
              <a:gd name="connsiteY1348" fmla="*/ 1399795 h 8304597"/>
              <a:gd name="connsiteX1349" fmla="*/ 19615186 w 24377650"/>
              <a:gd name="connsiteY1349" fmla="*/ 1399088 h 8304597"/>
              <a:gd name="connsiteX1350" fmla="*/ 19720604 w 24377650"/>
              <a:gd name="connsiteY1350" fmla="*/ 1409245 h 8304597"/>
              <a:gd name="connsiteX1351" fmla="*/ 19608238 w 24377650"/>
              <a:gd name="connsiteY1351" fmla="*/ 1372328 h 8304597"/>
              <a:gd name="connsiteX1352" fmla="*/ 21841870 w 24377650"/>
              <a:gd name="connsiteY1352" fmla="*/ 1323575 h 8304597"/>
              <a:gd name="connsiteX1353" fmla="*/ 21818644 w 24377650"/>
              <a:gd name="connsiteY1353" fmla="*/ 1333808 h 8304597"/>
              <a:gd name="connsiteX1354" fmla="*/ 21932616 w 24377650"/>
              <a:gd name="connsiteY1354" fmla="*/ 1372328 h 8304597"/>
              <a:gd name="connsiteX1355" fmla="*/ 21841870 w 24377650"/>
              <a:gd name="connsiteY1355" fmla="*/ 1323575 h 8304597"/>
              <a:gd name="connsiteX1356" fmla="*/ 21550570 w 24377650"/>
              <a:gd name="connsiteY1356" fmla="*/ 1256764 h 8304597"/>
              <a:gd name="connsiteX1357" fmla="*/ 21590074 w 24377650"/>
              <a:gd name="connsiteY1357" fmla="*/ 1257366 h 8304597"/>
              <a:gd name="connsiteX1358" fmla="*/ 21603366 w 24377650"/>
              <a:gd name="connsiteY1358" fmla="*/ 1258569 h 8304597"/>
              <a:gd name="connsiteX1359" fmla="*/ 21554724 w 24377650"/>
              <a:gd name="connsiteY1359" fmla="*/ 1259967 h 8304597"/>
              <a:gd name="connsiteX1360" fmla="*/ 19831966 w 24377650"/>
              <a:gd name="connsiteY1360" fmla="*/ 1189753 h 8304597"/>
              <a:gd name="connsiteX1361" fmla="*/ 19760734 w 24377650"/>
              <a:gd name="connsiteY1361" fmla="*/ 1219848 h 8304597"/>
              <a:gd name="connsiteX1362" fmla="*/ 19873102 w 24377650"/>
              <a:gd name="connsiteY1362" fmla="*/ 1219848 h 8304597"/>
              <a:gd name="connsiteX1363" fmla="*/ 19831966 w 24377650"/>
              <a:gd name="connsiteY1363" fmla="*/ 1189753 h 8304597"/>
              <a:gd name="connsiteX1364" fmla="*/ 20218226 w 24377650"/>
              <a:gd name="connsiteY1364" fmla="*/ 914885 h 8304597"/>
              <a:gd name="connsiteX1365" fmla="*/ 20218226 w 24377650"/>
              <a:gd name="connsiteY1365" fmla="*/ 1028845 h 8304597"/>
              <a:gd name="connsiteX1366" fmla="*/ 20330592 w 24377650"/>
              <a:gd name="connsiteY1366" fmla="*/ 990324 h 8304597"/>
              <a:gd name="connsiteX1367" fmla="*/ 20218226 w 24377650"/>
              <a:gd name="connsiteY1367" fmla="*/ 914885 h 8304597"/>
              <a:gd name="connsiteX1368" fmla="*/ 5970575 w 24377650"/>
              <a:gd name="connsiteY1368" fmla="*/ 763334 h 8304597"/>
              <a:gd name="connsiteX1369" fmla="*/ 5963954 w 24377650"/>
              <a:gd name="connsiteY1369" fmla="*/ 766417 h 8304597"/>
              <a:gd name="connsiteX1370" fmla="*/ 5888308 w 24377650"/>
              <a:gd name="connsiteY1370" fmla="*/ 799321 h 8304597"/>
              <a:gd name="connsiteX1371" fmla="*/ 5955439 w 24377650"/>
              <a:gd name="connsiteY1371" fmla="*/ 766379 h 8304597"/>
              <a:gd name="connsiteX1372" fmla="*/ 5995081 w 24377650"/>
              <a:gd name="connsiteY1372" fmla="*/ 751921 h 8304597"/>
              <a:gd name="connsiteX1373" fmla="*/ 6015225 w 24377650"/>
              <a:gd name="connsiteY1373" fmla="*/ 752931 h 8304597"/>
              <a:gd name="connsiteX1374" fmla="*/ 6017705 w 24377650"/>
              <a:gd name="connsiteY1374" fmla="*/ 753849 h 8304597"/>
              <a:gd name="connsiteX1375" fmla="*/ 5970575 w 24377650"/>
              <a:gd name="connsiteY1375" fmla="*/ 763334 h 8304597"/>
              <a:gd name="connsiteX1376" fmla="*/ 10384567 w 24377650"/>
              <a:gd name="connsiteY1376" fmla="*/ 646840 h 8304597"/>
              <a:gd name="connsiteX1377" fmla="*/ 10369487 w 24377650"/>
              <a:gd name="connsiteY1377" fmla="*/ 648650 h 8304597"/>
              <a:gd name="connsiteX1378" fmla="*/ 10368991 w 24377650"/>
              <a:gd name="connsiteY1378" fmla="*/ 647442 h 8304597"/>
              <a:gd name="connsiteX1379" fmla="*/ 10384567 w 24377650"/>
              <a:gd name="connsiteY1379" fmla="*/ 646840 h 8304597"/>
              <a:gd name="connsiteX1380" fmla="*/ 13166210 w 24377650"/>
              <a:gd name="connsiteY1380" fmla="*/ 601561 h 8304597"/>
              <a:gd name="connsiteX1381" fmla="*/ 13171252 w 24377650"/>
              <a:gd name="connsiteY1381" fmla="*/ 605108 h 8304597"/>
              <a:gd name="connsiteX1382" fmla="*/ 13166408 w 24377650"/>
              <a:gd name="connsiteY1382" fmla="*/ 608875 h 8304597"/>
              <a:gd name="connsiteX1383" fmla="*/ 20025598 w 24377650"/>
              <a:gd name="connsiteY1383" fmla="*/ 571402 h 8304597"/>
              <a:gd name="connsiteX1384" fmla="*/ 19950152 w 24377650"/>
              <a:gd name="connsiteY1384" fmla="*/ 609923 h 8304597"/>
              <a:gd name="connsiteX1385" fmla="*/ 20025598 w 24377650"/>
              <a:gd name="connsiteY1385" fmla="*/ 609923 h 8304597"/>
              <a:gd name="connsiteX1386" fmla="*/ 13127910 w 24377650"/>
              <a:gd name="connsiteY1386" fmla="*/ 571402 h 8304597"/>
              <a:gd name="connsiteX1387" fmla="*/ 13165834 w 24377650"/>
              <a:gd name="connsiteY1387" fmla="*/ 587653 h 8304597"/>
              <a:gd name="connsiteX1388" fmla="*/ 13166210 w 24377650"/>
              <a:gd name="connsiteY1388" fmla="*/ 601561 h 8304597"/>
              <a:gd name="connsiteX1389" fmla="*/ 13154998 w 24377650"/>
              <a:gd name="connsiteY1389" fmla="*/ 593672 h 8304597"/>
              <a:gd name="connsiteX1390" fmla="*/ 13127910 w 24377650"/>
              <a:gd name="connsiteY1390" fmla="*/ 571402 h 8304597"/>
              <a:gd name="connsiteX1391" fmla="*/ 20434214 w 24377650"/>
              <a:gd name="connsiteY1391" fmla="*/ 433534 h 8304597"/>
              <a:gd name="connsiteX1392" fmla="*/ 20439574 w 24377650"/>
              <a:gd name="connsiteY1392" fmla="*/ 435774 h 8304597"/>
              <a:gd name="connsiteX1393" fmla="*/ 20446170 w 24377650"/>
              <a:gd name="connsiteY1393" fmla="*/ 457443 h 8304597"/>
              <a:gd name="connsiteX1394" fmla="*/ 20178096 w 24377650"/>
              <a:gd name="connsiteY1394" fmla="*/ 380399 h 8304597"/>
              <a:gd name="connsiteX1395" fmla="*/ 20178096 w 24377650"/>
              <a:gd name="connsiteY1395" fmla="*/ 418921 h 8304597"/>
              <a:gd name="connsiteX1396" fmla="*/ 20025598 w 24377650"/>
              <a:gd name="connsiteY1396" fmla="*/ 418921 h 8304597"/>
              <a:gd name="connsiteX1397" fmla="*/ 20178096 w 24377650"/>
              <a:gd name="connsiteY1397" fmla="*/ 571402 h 8304597"/>
              <a:gd name="connsiteX1398" fmla="*/ 20255146 w 24377650"/>
              <a:gd name="connsiteY1398" fmla="*/ 380399 h 8304597"/>
              <a:gd name="connsiteX1399" fmla="*/ 20202776 w 24377650"/>
              <a:gd name="connsiteY1399" fmla="*/ 380399 h 8304597"/>
              <a:gd name="connsiteX1400" fmla="*/ 18121792 w 24377650"/>
              <a:gd name="connsiteY1400" fmla="*/ 380399 h 8304597"/>
              <a:gd name="connsiteX1401" fmla="*/ 17778272 w 24377650"/>
              <a:gd name="connsiteY1401" fmla="*/ 418921 h 8304597"/>
              <a:gd name="connsiteX1402" fmla="*/ 18121792 w 24377650"/>
              <a:gd name="connsiteY1402" fmla="*/ 380399 h 8304597"/>
              <a:gd name="connsiteX1403" fmla="*/ 19950152 w 24377650"/>
              <a:gd name="connsiteY1403" fmla="*/ 341878 h 8304597"/>
              <a:gd name="connsiteX1404" fmla="*/ 19873102 w 24377650"/>
              <a:gd name="connsiteY1404" fmla="*/ 457443 h 8304597"/>
              <a:gd name="connsiteX1405" fmla="*/ 19950152 w 24377650"/>
              <a:gd name="connsiteY1405" fmla="*/ 341878 h 8304597"/>
              <a:gd name="connsiteX1406" fmla="*/ 19720604 w 24377650"/>
              <a:gd name="connsiteY1406" fmla="*/ 341878 h 8304597"/>
              <a:gd name="connsiteX1407" fmla="*/ 19226192 w 24377650"/>
              <a:gd name="connsiteY1407" fmla="*/ 457443 h 8304597"/>
              <a:gd name="connsiteX1408" fmla="*/ 19417214 w 24377650"/>
              <a:gd name="connsiteY1408" fmla="*/ 494359 h 8304597"/>
              <a:gd name="connsiteX1409" fmla="*/ 19303244 w 24377650"/>
              <a:gd name="connsiteY1409" fmla="*/ 532881 h 8304597"/>
              <a:gd name="connsiteX1410" fmla="*/ 19455740 w 24377650"/>
              <a:gd name="connsiteY1410" fmla="*/ 571402 h 8304597"/>
              <a:gd name="connsiteX1411" fmla="*/ 19720604 w 24377650"/>
              <a:gd name="connsiteY1411" fmla="*/ 532881 h 8304597"/>
              <a:gd name="connsiteX1412" fmla="*/ 19797656 w 24377650"/>
              <a:gd name="connsiteY1412" fmla="*/ 380399 h 8304597"/>
              <a:gd name="connsiteX1413" fmla="*/ 19720604 w 24377650"/>
              <a:gd name="connsiteY1413" fmla="*/ 341878 h 8304597"/>
              <a:gd name="connsiteX1414" fmla="*/ 19760734 w 24377650"/>
              <a:gd name="connsiteY1414" fmla="*/ 266440 h 8304597"/>
              <a:gd name="connsiteX1415" fmla="*/ 19608238 w 24377650"/>
              <a:gd name="connsiteY1415" fmla="*/ 304961 h 8304597"/>
              <a:gd name="connsiteX1416" fmla="*/ 19760734 w 24377650"/>
              <a:gd name="connsiteY1416" fmla="*/ 266440 h 8304597"/>
              <a:gd name="connsiteX1417" fmla="*/ 19492660 w 24377650"/>
              <a:gd name="connsiteY1417" fmla="*/ 266440 h 8304597"/>
              <a:gd name="connsiteX1418" fmla="*/ 19417214 w 24377650"/>
              <a:gd name="connsiteY1418" fmla="*/ 304961 h 8304597"/>
              <a:gd name="connsiteX1419" fmla="*/ 19492660 w 24377650"/>
              <a:gd name="connsiteY1419" fmla="*/ 266440 h 8304597"/>
              <a:gd name="connsiteX1420" fmla="*/ 18426786 w 24377650"/>
              <a:gd name="connsiteY1420" fmla="*/ 266440 h 8304597"/>
              <a:gd name="connsiteX1421" fmla="*/ 18502232 w 24377650"/>
              <a:gd name="connsiteY1421" fmla="*/ 266440 h 8304597"/>
              <a:gd name="connsiteX1422" fmla="*/ 18426786 w 24377650"/>
              <a:gd name="connsiteY1422" fmla="*/ 266440 h 8304597"/>
              <a:gd name="connsiteX1423" fmla="*/ 18283118 w 24377650"/>
              <a:gd name="connsiteY1423" fmla="*/ 218890 h 8304597"/>
              <a:gd name="connsiteX1424" fmla="*/ 18235764 w 24377650"/>
              <a:gd name="connsiteY1424" fmla="*/ 266440 h 8304597"/>
              <a:gd name="connsiteX1425" fmla="*/ 18388260 w 24377650"/>
              <a:gd name="connsiteY1425" fmla="*/ 227918 h 8304597"/>
              <a:gd name="connsiteX1426" fmla="*/ 18283118 w 24377650"/>
              <a:gd name="connsiteY1426" fmla="*/ 218890 h 8304597"/>
              <a:gd name="connsiteX1427" fmla="*/ 20255146 w 24377650"/>
              <a:gd name="connsiteY1427" fmla="*/ 191002 h 8304597"/>
              <a:gd name="connsiteX1428" fmla="*/ 20255146 w 24377650"/>
              <a:gd name="connsiteY1428" fmla="*/ 266440 h 8304597"/>
              <a:gd name="connsiteX1429" fmla="*/ 20141176 w 24377650"/>
              <a:gd name="connsiteY1429" fmla="*/ 266440 h 8304597"/>
              <a:gd name="connsiteX1430" fmla="*/ 20141176 w 24377650"/>
              <a:gd name="connsiteY1430" fmla="*/ 341878 h 8304597"/>
              <a:gd name="connsiteX1431" fmla="*/ 20255146 w 24377650"/>
              <a:gd name="connsiteY1431" fmla="*/ 266440 h 8304597"/>
              <a:gd name="connsiteX1432" fmla="*/ 20330592 w 24377650"/>
              <a:gd name="connsiteY1432" fmla="*/ 227918 h 8304597"/>
              <a:gd name="connsiteX1433" fmla="*/ 20293672 w 24377650"/>
              <a:gd name="connsiteY1433" fmla="*/ 191002 h 8304597"/>
              <a:gd name="connsiteX1434" fmla="*/ 20255146 w 24377650"/>
              <a:gd name="connsiteY1434" fmla="*/ 191002 h 8304597"/>
              <a:gd name="connsiteX1435" fmla="*/ 16558294 w 24377650"/>
              <a:gd name="connsiteY1435" fmla="*/ 191002 h 8304597"/>
              <a:gd name="connsiteX1436" fmla="*/ 16214774 w 24377650"/>
              <a:gd name="connsiteY1436" fmla="*/ 227918 h 8304597"/>
              <a:gd name="connsiteX1437" fmla="*/ 16558294 w 24377650"/>
              <a:gd name="connsiteY1437" fmla="*/ 191002 h 8304597"/>
              <a:gd name="connsiteX1438" fmla="*/ 15986832 w 24377650"/>
              <a:gd name="connsiteY1438" fmla="*/ 191002 h 8304597"/>
              <a:gd name="connsiteX1439" fmla="*/ 15834334 w 24377650"/>
              <a:gd name="connsiteY1439" fmla="*/ 266440 h 8304597"/>
              <a:gd name="connsiteX1440" fmla="*/ 16023752 w 24377650"/>
              <a:gd name="connsiteY1440" fmla="*/ 266440 h 8304597"/>
              <a:gd name="connsiteX1441" fmla="*/ 16008176 w 24377650"/>
              <a:gd name="connsiteY1441" fmla="*/ 244170 h 8304597"/>
              <a:gd name="connsiteX1442" fmla="*/ 16009193 w 24377650"/>
              <a:gd name="connsiteY1442" fmla="*/ 237454 h 8304597"/>
              <a:gd name="connsiteX1443" fmla="*/ 16009985 w 24377650"/>
              <a:gd name="connsiteY1443" fmla="*/ 237392 h 8304597"/>
              <a:gd name="connsiteX1444" fmla="*/ 16023752 w 24377650"/>
              <a:gd name="connsiteY1444" fmla="*/ 227918 h 8304597"/>
              <a:gd name="connsiteX1445" fmla="*/ 16009907 w 24377650"/>
              <a:gd name="connsiteY1445" fmla="*/ 232734 h 8304597"/>
              <a:gd name="connsiteX1446" fmla="*/ 16009193 w 24377650"/>
              <a:gd name="connsiteY1446" fmla="*/ 237454 h 8304597"/>
              <a:gd name="connsiteX1447" fmla="*/ 15996990 w 24377650"/>
              <a:gd name="connsiteY1447" fmla="*/ 238402 h 8304597"/>
              <a:gd name="connsiteX1448" fmla="*/ 15986832 w 24377650"/>
              <a:gd name="connsiteY1448" fmla="*/ 191002 h 8304597"/>
              <a:gd name="connsiteX1449" fmla="*/ 19126066 w 24377650"/>
              <a:gd name="connsiteY1449" fmla="*/ 162111 h 8304597"/>
              <a:gd name="connsiteX1450" fmla="*/ 19073694 w 24377650"/>
              <a:gd name="connsiteY1450" fmla="*/ 191002 h 8304597"/>
              <a:gd name="connsiteX1451" fmla="*/ 19150746 w 24377650"/>
              <a:gd name="connsiteY1451" fmla="*/ 191002 h 8304597"/>
              <a:gd name="connsiteX1452" fmla="*/ 19126066 w 24377650"/>
              <a:gd name="connsiteY1452" fmla="*/ 162111 h 8304597"/>
              <a:gd name="connsiteX1453" fmla="*/ 19378690 w 24377650"/>
              <a:gd name="connsiteY1453" fmla="*/ 152480 h 8304597"/>
              <a:gd name="connsiteX1454" fmla="*/ 19417214 w 24377650"/>
              <a:gd name="connsiteY1454" fmla="*/ 191002 h 8304597"/>
              <a:gd name="connsiteX1455" fmla="*/ 19378690 w 24377650"/>
              <a:gd name="connsiteY1455" fmla="*/ 191002 h 8304597"/>
              <a:gd name="connsiteX1456" fmla="*/ 19378690 w 24377650"/>
              <a:gd name="connsiteY1456" fmla="*/ 152480 h 8304597"/>
              <a:gd name="connsiteX1457" fmla="*/ 16824762 w 24377650"/>
              <a:gd name="connsiteY1457" fmla="*/ 152480 h 8304597"/>
              <a:gd name="connsiteX1458" fmla="*/ 16749316 w 24377650"/>
              <a:gd name="connsiteY1458" fmla="*/ 191002 h 8304597"/>
              <a:gd name="connsiteX1459" fmla="*/ 16824762 w 24377650"/>
              <a:gd name="connsiteY1459" fmla="*/ 152480 h 8304597"/>
              <a:gd name="connsiteX1460" fmla="*/ 20044430 w 24377650"/>
              <a:gd name="connsiteY1460" fmla="*/ 88187 h 8304597"/>
              <a:gd name="connsiteX1461" fmla="*/ 20063370 w 24377650"/>
              <a:gd name="connsiteY1461" fmla="*/ 111103 h 8304597"/>
              <a:gd name="connsiteX1462" fmla="*/ 20055790 w 24377650"/>
              <a:gd name="connsiteY1462" fmla="*/ 110551 h 8304597"/>
              <a:gd name="connsiteX1463" fmla="*/ 20048172 w 24377650"/>
              <a:gd name="connsiteY1463" fmla="*/ 107940 h 8304597"/>
              <a:gd name="connsiteX1464" fmla="*/ 20045664 w 24377650"/>
              <a:gd name="connsiteY1464" fmla="*/ 94698 h 8304597"/>
              <a:gd name="connsiteX1465" fmla="*/ 20037174 w 24377650"/>
              <a:gd name="connsiteY1465" fmla="*/ 79406 h 8304597"/>
              <a:gd name="connsiteX1466" fmla="*/ 20043156 w 24377650"/>
              <a:gd name="connsiteY1466" fmla="*/ 81456 h 8304597"/>
              <a:gd name="connsiteX1467" fmla="*/ 20044430 w 24377650"/>
              <a:gd name="connsiteY1467" fmla="*/ 88187 h 8304597"/>
              <a:gd name="connsiteX1468" fmla="*/ 20293672 w 24377650"/>
              <a:gd name="connsiteY1468" fmla="*/ 75437 h 8304597"/>
              <a:gd name="connsiteX1469" fmla="*/ 20230014 w 24377650"/>
              <a:gd name="connsiteY1469" fmla="*/ 97106 h 8304597"/>
              <a:gd name="connsiteX1470" fmla="*/ 20219992 w 24377650"/>
              <a:gd name="connsiteY1470" fmla="*/ 78682 h 8304597"/>
              <a:gd name="connsiteX1471" fmla="*/ 20218226 w 24377650"/>
              <a:gd name="connsiteY1471" fmla="*/ 75437 h 8304597"/>
              <a:gd name="connsiteX1472" fmla="*/ 20219992 w 24377650"/>
              <a:gd name="connsiteY1472" fmla="*/ 78682 h 8304597"/>
              <a:gd name="connsiteX1473" fmla="*/ 20217350 w 24377650"/>
              <a:gd name="connsiteY1473" fmla="*/ 78798 h 8304597"/>
              <a:gd name="connsiteX1474" fmla="*/ 19988678 w 24377650"/>
              <a:gd name="connsiteY1474" fmla="*/ 75437 h 8304597"/>
              <a:gd name="connsiteX1475" fmla="*/ 19836180 w 24377650"/>
              <a:gd name="connsiteY1475" fmla="*/ 113959 h 8304597"/>
              <a:gd name="connsiteX1476" fmla="*/ 19797656 w 24377650"/>
              <a:gd name="connsiteY1476" fmla="*/ 152480 h 8304597"/>
              <a:gd name="connsiteX1477" fmla="*/ 19988678 w 24377650"/>
              <a:gd name="connsiteY1477" fmla="*/ 75437 h 8304597"/>
              <a:gd name="connsiteX1478" fmla="*/ 18730176 w 24377650"/>
              <a:gd name="connsiteY1478" fmla="*/ 38521 h 8304597"/>
              <a:gd name="connsiteX1479" fmla="*/ 18807226 w 24377650"/>
              <a:gd name="connsiteY1479" fmla="*/ 38521 h 8304597"/>
              <a:gd name="connsiteX1480" fmla="*/ 18730176 w 24377650"/>
              <a:gd name="connsiteY1480" fmla="*/ 38521 h 8304597"/>
              <a:gd name="connsiteX1481" fmla="*/ 17892244 w 24377650"/>
              <a:gd name="connsiteY1481" fmla="*/ 38521 h 8304597"/>
              <a:gd name="connsiteX1482" fmla="*/ 17911506 w 24377650"/>
              <a:gd name="connsiteY1482" fmla="*/ 43136 h 8304597"/>
              <a:gd name="connsiteX1483" fmla="*/ 17924568 w 24377650"/>
              <a:gd name="connsiteY1483" fmla="*/ 53945 h 8304597"/>
              <a:gd name="connsiteX1484" fmla="*/ 17921714 w 24377650"/>
              <a:gd name="connsiteY1484" fmla="*/ 54095 h 8304597"/>
              <a:gd name="connsiteX1485" fmla="*/ 17892244 w 24377650"/>
              <a:gd name="connsiteY1485" fmla="*/ 38521 h 8304597"/>
              <a:gd name="connsiteX1486" fmla="*/ 19836180 w 24377650"/>
              <a:gd name="connsiteY1486" fmla="*/ 0 h 8304597"/>
              <a:gd name="connsiteX1487" fmla="*/ 19913232 w 24377650"/>
              <a:gd name="connsiteY1487" fmla="*/ 75437 h 8304597"/>
              <a:gd name="connsiteX1488" fmla="*/ 20030164 w 24377650"/>
              <a:gd name="connsiteY1488" fmla="*/ 70923 h 8304597"/>
              <a:gd name="connsiteX1489" fmla="*/ 20037174 w 24377650"/>
              <a:gd name="connsiteY1489" fmla="*/ 79406 h 8304597"/>
              <a:gd name="connsiteX1490" fmla="*/ 20025598 w 24377650"/>
              <a:gd name="connsiteY1490" fmla="*/ 75437 h 8304597"/>
              <a:gd name="connsiteX1491" fmla="*/ 20036434 w 24377650"/>
              <a:gd name="connsiteY1491" fmla="*/ 109144 h 8304597"/>
              <a:gd name="connsiteX1492" fmla="*/ 20055790 w 24377650"/>
              <a:gd name="connsiteY1492" fmla="*/ 110551 h 8304597"/>
              <a:gd name="connsiteX1493" fmla="*/ 20065730 w 24377650"/>
              <a:gd name="connsiteY1493" fmla="*/ 113959 h 8304597"/>
              <a:gd name="connsiteX1494" fmla="*/ 20025598 w 24377650"/>
              <a:gd name="connsiteY1494" fmla="*/ 191002 h 8304597"/>
              <a:gd name="connsiteX1495" fmla="*/ 20141176 w 24377650"/>
              <a:gd name="connsiteY1495" fmla="*/ 152480 h 8304597"/>
              <a:gd name="connsiteX1496" fmla="*/ 20065730 w 24377650"/>
              <a:gd name="connsiteY1496" fmla="*/ 113959 h 8304597"/>
              <a:gd name="connsiteX1497" fmla="*/ 20063370 w 24377650"/>
              <a:gd name="connsiteY1497" fmla="*/ 111103 h 8304597"/>
              <a:gd name="connsiteX1498" fmla="*/ 20102650 w 24377650"/>
              <a:gd name="connsiteY1498" fmla="*/ 113959 h 8304597"/>
              <a:gd name="connsiteX1499" fmla="*/ 20184316 w 24377650"/>
              <a:gd name="connsiteY1499" fmla="*/ 80253 h 8304597"/>
              <a:gd name="connsiteX1500" fmla="*/ 20217350 w 24377650"/>
              <a:gd name="connsiteY1500" fmla="*/ 78798 h 8304597"/>
              <a:gd name="connsiteX1501" fmla="*/ 20203178 w 24377650"/>
              <a:gd name="connsiteY1501" fmla="*/ 133220 h 8304597"/>
              <a:gd name="connsiteX1502" fmla="*/ 20218226 w 24377650"/>
              <a:gd name="connsiteY1502" fmla="*/ 191002 h 8304597"/>
              <a:gd name="connsiteX1503" fmla="*/ 20330592 w 24377650"/>
              <a:gd name="connsiteY1503" fmla="*/ 152480 h 8304597"/>
              <a:gd name="connsiteX1504" fmla="*/ 20370724 w 24377650"/>
              <a:gd name="connsiteY1504" fmla="*/ 191002 h 8304597"/>
              <a:gd name="connsiteX1505" fmla="*/ 20255146 w 24377650"/>
              <a:gd name="connsiteY1505" fmla="*/ 304961 h 8304597"/>
              <a:gd name="connsiteX1506" fmla="*/ 20293672 w 24377650"/>
              <a:gd name="connsiteY1506" fmla="*/ 341878 h 8304597"/>
              <a:gd name="connsiteX1507" fmla="*/ 20370724 w 24377650"/>
              <a:gd name="connsiteY1507" fmla="*/ 341878 h 8304597"/>
              <a:gd name="connsiteX1508" fmla="*/ 20446170 w 24377650"/>
              <a:gd name="connsiteY1508" fmla="*/ 341878 h 8304597"/>
              <a:gd name="connsiteX1509" fmla="*/ 20417276 w 24377650"/>
              <a:gd name="connsiteY1509" fmla="*/ 399660 h 8304597"/>
              <a:gd name="connsiteX1510" fmla="*/ 20434214 w 24377650"/>
              <a:gd name="connsiteY1510" fmla="*/ 433534 h 8304597"/>
              <a:gd name="connsiteX1511" fmla="*/ 20422292 w 24377650"/>
              <a:gd name="connsiteY1511" fmla="*/ 428551 h 8304597"/>
              <a:gd name="connsiteX1512" fmla="*/ 20370724 w 24377650"/>
              <a:gd name="connsiteY1512" fmla="*/ 457443 h 8304597"/>
              <a:gd name="connsiteX1513" fmla="*/ 20330592 w 24377650"/>
              <a:gd name="connsiteY1513" fmla="*/ 532881 h 8304597"/>
              <a:gd name="connsiteX1514" fmla="*/ 20446170 w 24377650"/>
              <a:gd name="connsiteY1514" fmla="*/ 532881 h 8304597"/>
              <a:gd name="connsiteX1515" fmla="*/ 20446170 w 24377650"/>
              <a:gd name="connsiteY1515" fmla="*/ 609923 h 8304597"/>
              <a:gd name="connsiteX1516" fmla="*/ 20293672 w 24377650"/>
              <a:gd name="connsiteY1516" fmla="*/ 646840 h 8304597"/>
              <a:gd name="connsiteX1517" fmla="*/ 20218226 w 24377650"/>
              <a:gd name="connsiteY1517" fmla="*/ 685361 h 8304597"/>
              <a:gd name="connsiteX1518" fmla="*/ 20102650 w 24377650"/>
              <a:gd name="connsiteY1518" fmla="*/ 723883 h 8304597"/>
              <a:gd name="connsiteX1519" fmla="*/ 19950152 w 24377650"/>
              <a:gd name="connsiteY1519" fmla="*/ 685361 h 8304597"/>
              <a:gd name="connsiteX1520" fmla="*/ 20025598 w 24377650"/>
              <a:gd name="connsiteY1520" fmla="*/ 723883 h 8304597"/>
              <a:gd name="connsiteX1521" fmla="*/ 20141176 w 24377650"/>
              <a:gd name="connsiteY1521" fmla="*/ 799321 h 8304597"/>
              <a:gd name="connsiteX1522" fmla="*/ 20178096 w 24377650"/>
              <a:gd name="connsiteY1522" fmla="*/ 762404 h 8304597"/>
              <a:gd name="connsiteX1523" fmla="*/ 20446170 w 24377650"/>
              <a:gd name="connsiteY1523" fmla="*/ 837842 h 8304597"/>
              <a:gd name="connsiteX1524" fmla="*/ 20483090 w 24377650"/>
              <a:gd name="connsiteY1524" fmla="*/ 723883 h 8304597"/>
              <a:gd name="connsiteX1525" fmla="*/ 20635588 w 24377650"/>
              <a:gd name="connsiteY1525" fmla="*/ 723883 h 8304597"/>
              <a:gd name="connsiteX1526" fmla="*/ 20560142 w 24377650"/>
              <a:gd name="connsiteY1526" fmla="*/ 762404 h 8304597"/>
              <a:gd name="connsiteX1527" fmla="*/ 20560142 w 24377650"/>
              <a:gd name="connsiteY1527" fmla="*/ 837842 h 8304597"/>
              <a:gd name="connsiteX1528" fmla="*/ 20675718 w 24377650"/>
              <a:gd name="connsiteY1528" fmla="*/ 837842 h 8304597"/>
              <a:gd name="connsiteX1529" fmla="*/ 20675718 w 24377650"/>
              <a:gd name="connsiteY1529" fmla="*/ 876364 h 8304597"/>
              <a:gd name="connsiteX1530" fmla="*/ 20598666 w 24377650"/>
              <a:gd name="connsiteY1530" fmla="*/ 951802 h 8304597"/>
              <a:gd name="connsiteX1531" fmla="*/ 20479678 w 24377650"/>
              <a:gd name="connsiteY1531" fmla="*/ 951802 h 8304597"/>
              <a:gd name="connsiteX1532" fmla="*/ 20446170 w 24377650"/>
              <a:gd name="connsiteY1532" fmla="*/ 951802 h 8304597"/>
              <a:gd name="connsiteX1533" fmla="*/ 20330592 w 24377650"/>
              <a:gd name="connsiteY1533" fmla="*/ 951802 h 8304597"/>
              <a:gd name="connsiteX1534" fmla="*/ 20446170 w 24377650"/>
              <a:gd name="connsiteY1534" fmla="*/ 951802 h 8304597"/>
              <a:gd name="connsiteX1535" fmla="*/ 20483090 w 24377650"/>
              <a:gd name="connsiteY1535" fmla="*/ 1028845 h 8304597"/>
              <a:gd name="connsiteX1536" fmla="*/ 20370724 w 24377650"/>
              <a:gd name="connsiteY1536" fmla="*/ 1104283 h 8304597"/>
              <a:gd name="connsiteX1537" fmla="*/ 20178096 w 24377650"/>
              <a:gd name="connsiteY1537" fmla="*/ 1067366 h 8304597"/>
              <a:gd name="connsiteX1538" fmla="*/ 19913232 w 24377650"/>
              <a:gd name="connsiteY1538" fmla="*/ 1179721 h 8304597"/>
              <a:gd name="connsiteX1539" fmla="*/ 20102650 w 24377650"/>
              <a:gd name="connsiteY1539" fmla="*/ 1179721 h 8304597"/>
              <a:gd name="connsiteX1540" fmla="*/ 20025598 w 24377650"/>
              <a:gd name="connsiteY1540" fmla="*/ 1219848 h 8304597"/>
              <a:gd name="connsiteX1541" fmla="*/ 20025598 w 24377650"/>
              <a:gd name="connsiteY1541" fmla="*/ 1256764 h 8304597"/>
              <a:gd name="connsiteX1542" fmla="*/ 19988678 w 24377650"/>
              <a:gd name="connsiteY1542" fmla="*/ 1219848 h 8304597"/>
              <a:gd name="connsiteX1543" fmla="*/ 19836180 w 24377650"/>
              <a:gd name="connsiteY1543" fmla="*/ 1295285 h 8304597"/>
              <a:gd name="connsiteX1544" fmla="*/ 19645158 w 24377650"/>
              <a:gd name="connsiteY1544" fmla="*/ 1333808 h 8304597"/>
              <a:gd name="connsiteX1545" fmla="*/ 19913232 w 24377650"/>
              <a:gd name="connsiteY1545" fmla="*/ 1409245 h 8304597"/>
              <a:gd name="connsiteX1546" fmla="*/ 19873102 w 24377650"/>
              <a:gd name="connsiteY1546" fmla="*/ 1486288 h 8304597"/>
              <a:gd name="connsiteX1547" fmla="*/ 19988678 w 24377650"/>
              <a:gd name="connsiteY1547" fmla="*/ 1561726 h 8304597"/>
              <a:gd name="connsiteX1548" fmla="*/ 20102650 w 24377650"/>
              <a:gd name="connsiteY1548" fmla="*/ 1561726 h 8304597"/>
              <a:gd name="connsiteX1549" fmla="*/ 20065730 w 24377650"/>
              <a:gd name="connsiteY1549" fmla="*/ 1524809 h 8304597"/>
              <a:gd name="connsiteX1550" fmla="*/ 20218226 w 24377650"/>
              <a:gd name="connsiteY1550" fmla="*/ 1561726 h 8304597"/>
              <a:gd name="connsiteX1551" fmla="*/ 20635588 w 24377650"/>
              <a:gd name="connsiteY1551" fmla="*/ 1447767 h 8304597"/>
              <a:gd name="connsiteX1552" fmla="*/ 20751164 w 24377650"/>
              <a:gd name="connsiteY1552" fmla="*/ 1486288 h 8304597"/>
              <a:gd name="connsiteX1553" fmla="*/ 20788084 w 24377650"/>
              <a:gd name="connsiteY1553" fmla="*/ 1447767 h 8304597"/>
              <a:gd name="connsiteX1554" fmla="*/ 20751164 w 24377650"/>
              <a:gd name="connsiteY1554" fmla="*/ 1409245 h 8304597"/>
              <a:gd name="connsiteX1555" fmla="*/ 20828216 w 24377650"/>
              <a:gd name="connsiteY1555" fmla="*/ 1409245 h 8304597"/>
              <a:gd name="connsiteX1556" fmla="*/ 21245576 w 24377650"/>
              <a:gd name="connsiteY1556" fmla="*/ 1409245 h 8304597"/>
              <a:gd name="connsiteX1557" fmla="*/ 21475124 w 24377650"/>
              <a:gd name="connsiteY1557" fmla="*/ 1409245 h 8304597"/>
              <a:gd name="connsiteX1558" fmla="*/ 21627622 w 24377650"/>
              <a:gd name="connsiteY1558" fmla="*/ 1409245 h 8304597"/>
              <a:gd name="connsiteX1559" fmla="*/ 21475124 w 24377650"/>
              <a:gd name="connsiteY1559" fmla="*/ 1295285 h 8304597"/>
              <a:gd name="connsiteX1560" fmla="*/ 21361152 w 24377650"/>
              <a:gd name="connsiteY1560" fmla="*/ 1295285 h 8304597"/>
              <a:gd name="connsiteX1561" fmla="*/ 21498600 w 24377650"/>
              <a:gd name="connsiteY1561" fmla="*/ 1261580 h 8304597"/>
              <a:gd name="connsiteX1562" fmla="*/ 21554724 w 24377650"/>
              <a:gd name="connsiteY1562" fmla="*/ 1259967 h 8304597"/>
              <a:gd name="connsiteX1563" fmla="*/ 21579464 w 24377650"/>
              <a:gd name="connsiteY1563" fmla="*/ 1279034 h 8304597"/>
              <a:gd name="connsiteX1564" fmla="*/ 21666148 w 24377650"/>
              <a:gd name="connsiteY1564" fmla="*/ 1295285 h 8304597"/>
              <a:gd name="connsiteX1565" fmla="*/ 21636652 w 24377650"/>
              <a:gd name="connsiteY1565" fmla="*/ 1261580 h 8304597"/>
              <a:gd name="connsiteX1566" fmla="*/ 21603366 w 24377650"/>
              <a:gd name="connsiteY1566" fmla="*/ 1258569 h 8304597"/>
              <a:gd name="connsiteX1567" fmla="*/ 21666148 w 24377650"/>
              <a:gd name="connsiteY1567" fmla="*/ 1256764 h 8304597"/>
              <a:gd name="connsiteX1568" fmla="*/ 21703068 w 24377650"/>
              <a:gd name="connsiteY1568" fmla="*/ 1333808 h 8304597"/>
              <a:gd name="connsiteX1569" fmla="*/ 21741594 w 24377650"/>
              <a:gd name="connsiteY1569" fmla="*/ 1256764 h 8304597"/>
              <a:gd name="connsiteX1570" fmla="*/ 21818644 w 24377650"/>
              <a:gd name="connsiteY1570" fmla="*/ 1295285 h 8304597"/>
              <a:gd name="connsiteX1571" fmla="*/ 21894090 w 24377650"/>
              <a:gd name="connsiteY1571" fmla="*/ 1295285 h 8304597"/>
              <a:gd name="connsiteX1572" fmla="*/ 22123638 w 24377650"/>
              <a:gd name="connsiteY1572" fmla="*/ 1409245 h 8304597"/>
              <a:gd name="connsiteX1573" fmla="*/ 21818644 w 24377650"/>
              <a:gd name="connsiteY1573" fmla="*/ 1409245 h 8304597"/>
              <a:gd name="connsiteX1574" fmla="*/ 22008062 w 24377650"/>
              <a:gd name="connsiteY1574" fmla="*/ 1447767 h 8304597"/>
              <a:gd name="connsiteX1575" fmla="*/ 21855564 w 24377650"/>
              <a:gd name="connsiteY1575" fmla="*/ 1486288 h 8304597"/>
              <a:gd name="connsiteX1576" fmla="*/ 22046588 w 24377650"/>
              <a:gd name="connsiteY1576" fmla="*/ 1561726 h 8304597"/>
              <a:gd name="connsiteX1577" fmla="*/ 21855564 w 24377650"/>
              <a:gd name="connsiteY1577" fmla="*/ 1524809 h 8304597"/>
              <a:gd name="connsiteX1578" fmla="*/ 21703068 w 24377650"/>
              <a:gd name="connsiteY1578" fmla="*/ 1600247 h 8304597"/>
              <a:gd name="connsiteX1579" fmla="*/ 21855564 w 24377650"/>
              <a:gd name="connsiteY1579" fmla="*/ 1638769 h 8304597"/>
              <a:gd name="connsiteX1580" fmla="*/ 21855564 w 24377650"/>
              <a:gd name="connsiteY1580" fmla="*/ 1677291 h 8304597"/>
              <a:gd name="connsiteX1581" fmla="*/ 21780118 w 24377650"/>
              <a:gd name="connsiteY1581" fmla="*/ 1714207 h 8304597"/>
              <a:gd name="connsiteX1582" fmla="*/ 21894090 w 24377650"/>
              <a:gd name="connsiteY1582" fmla="*/ 1789645 h 8304597"/>
              <a:gd name="connsiteX1583" fmla="*/ 22351582 w 24377650"/>
              <a:gd name="connsiteY1583" fmla="*/ 1789645 h 8304597"/>
              <a:gd name="connsiteX1584" fmla="*/ 22427028 w 24377650"/>
              <a:gd name="connsiteY1584" fmla="*/ 1829772 h 8304597"/>
              <a:gd name="connsiteX1585" fmla="*/ 22427028 w 24377650"/>
              <a:gd name="connsiteY1585" fmla="*/ 1752728 h 8304597"/>
              <a:gd name="connsiteX1586" fmla="*/ 22542604 w 24377650"/>
              <a:gd name="connsiteY1586" fmla="*/ 1789645 h 8304597"/>
              <a:gd name="connsiteX1587" fmla="*/ 22542604 w 24377650"/>
              <a:gd name="connsiteY1587" fmla="*/ 1866688 h 8304597"/>
              <a:gd name="connsiteX1588" fmla="*/ 22504078 w 24377650"/>
              <a:gd name="connsiteY1588" fmla="*/ 1866688 h 8304597"/>
              <a:gd name="connsiteX1589" fmla="*/ 22579524 w 24377650"/>
              <a:gd name="connsiteY1589" fmla="*/ 1905210 h 8304597"/>
              <a:gd name="connsiteX1590" fmla="*/ 22504078 w 24377650"/>
              <a:gd name="connsiteY1590" fmla="*/ 1943731 h 8304597"/>
              <a:gd name="connsiteX1591" fmla="*/ 22427028 w 24377650"/>
              <a:gd name="connsiteY1591" fmla="*/ 2057691 h 8304597"/>
              <a:gd name="connsiteX1592" fmla="*/ 22390108 w 24377650"/>
              <a:gd name="connsiteY1592" fmla="*/ 1982253 h 8304597"/>
              <a:gd name="connsiteX1593" fmla="*/ 22370242 w 24377650"/>
              <a:gd name="connsiteY1593" fmla="*/ 2038631 h 8304597"/>
              <a:gd name="connsiteX1594" fmla="*/ 22378400 w 24377650"/>
              <a:gd name="connsiteY1594" fmla="*/ 2066673 h 8304597"/>
              <a:gd name="connsiteX1595" fmla="*/ 22361012 w 24377650"/>
              <a:gd name="connsiteY1595" fmla="*/ 2076952 h 8304597"/>
              <a:gd name="connsiteX1596" fmla="*/ 22351582 w 24377650"/>
              <a:gd name="connsiteY1596" fmla="*/ 2096212 h 8304597"/>
              <a:gd name="connsiteX1597" fmla="*/ 22378594 w 24377650"/>
              <a:gd name="connsiteY1597" fmla="*/ 2067346 h 8304597"/>
              <a:gd name="connsiteX1598" fmla="*/ 22378400 w 24377650"/>
              <a:gd name="connsiteY1598" fmla="*/ 2066673 h 8304597"/>
              <a:gd name="connsiteX1599" fmla="*/ 22383410 w 24377650"/>
              <a:gd name="connsiteY1599" fmla="*/ 2063710 h 8304597"/>
              <a:gd name="connsiteX1600" fmla="*/ 22427028 w 24377650"/>
              <a:gd name="connsiteY1600" fmla="*/ 2057691 h 8304597"/>
              <a:gd name="connsiteX1601" fmla="*/ 22274530 w 24377650"/>
              <a:gd name="connsiteY1601" fmla="*/ 2134734 h 8304597"/>
              <a:gd name="connsiteX1602" fmla="*/ 22427028 w 24377650"/>
              <a:gd name="connsiteY1602" fmla="*/ 2171650 h 8304597"/>
              <a:gd name="connsiteX1603" fmla="*/ 22618050 w 24377650"/>
              <a:gd name="connsiteY1603" fmla="*/ 2324131 h 8304597"/>
              <a:gd name="connsiteX1604" fmla="*/ 22542604 w 24377650"/>
              <a:gd name="connsiteY1604" fmla="*/ 2285609 h 8304597"/>
              <a:gd name="connsiteX1605" fmla="*/ 22732022 w 24377650"/>
              <a:gd name="connsiteY1605" fmla="*/ 2285609 h 8304597"/>
              <a:gd name="connsiteX1606" fmla="*/ 22695102 w 24377650"/>
              <a:gd name="connsiteY1606" fmla="*/ 2399569 h 8304597"/>
              <a:gd name="connsiteX1607" fmla="*/ 22579524 w 24377650"/>
              <a:gd name="connsiteY1607" fmla="*/ 2362653 h 8304597"/>
              <a:gd name="connsiteX1608" fmla="*/ 22465554 w 24377650"/>
              <a:gd name="connsiteY1608" fmla="*/ 2399569 h 8304597"/>
              <a:gd name="connsiteX1609" fmla="*/ 22695102 w 24377650"/>
              <a:gd name="connsiteY1609" fmla="*/ 2438091 h 8304597"/>
              <a:gd name="connsiteX1610" fmla="*/ 22427028 w 24377650"/>
              <a:gd name="connsiteY1610" fmla="*/ 2438091 h 8304597"/>
              <a:gd name="connsiteX1611" fmla="*/ 22465554 w 24377650"/>
              <a:gd name="connsiteY1611" fmla="*/ 2476612 h 8304597"/>
              <a:gd name="connsiteX1612" fmla="*/ 22313056 w 24377650"/>
              <a:gd name="connsiteY1612" fmla="*/ 2399569 h 8304597"/>
              <a:gd name="connsiteX1613" fmla="*/ 22237610 w 24377650"/>
              <a:gd name="connsiteY1613" fmla="*/ 2515134 h 8304597"/>
              <a:gd name="connsiteX1614" fmla="*/ 22390108 w 24377650"/>
              <a:gd name="connsiteY1614" fmla="*/ 2553655 h 8304597"/>
              <a:gd name="connsiteX1615" fmla="*/ 22237610 w 24377650"/>
              <a:gd name="connsiteY1615" fmla="*/ 2553655 h 8304597"/>
              <a:gd name="connsiteX1616" fmla="*/ 22199084 w 24377650"/>
              <a:gd name="connsiteY1616" fmla="*/ 2629093 h 8304597"/>
              <a:gd name="connsiteX1617" fmla="*/ 22450780 w 24377650"/>
              <a:gd name="connsiteY1617" fmla="*/ 2565442 h 8304597"/>
              <a:gd name="connsiteX1618" fmla="*/ 22465554 w 24377650"/>
              <a:gd name="connsiteY1618" fmla="*/ 2558219 h 8304597"/>
              <a:gd name="connsiteX1619" fmla="*/ 22465554 w 24377650"/>
              <a:gd name="connsiteY1619" fmla="*/ 2574998 h 8304597"/>
              <a:gd name="connsiteX1620" fmla="*/ 22465554 w 24377650"/>
              <a:gd name="connsiteY1620" fmla="*/ 2590572 h 8304597"/>
              <a:gd name="connsiteX1621" fmla="*/ 22656576 w 24377650"/>
              <a:gd name="connsiteY1621" fmla="*/ 2553655 h 8304597"/>
              <a:gd name="connsiteX1622" fmla="*/ 22618050 w 24377650"/>
              <a:gd name="connsiteY1622" fmla="*/ 2629093 h 8304597"/>
              <a:gd name="connsiteX1623" fmla="*/ 22656576 w 24377650"/>
              <a:gd name="connsiteY1623" fmla="*/ 2629093 h 8304597"/>
              <a:gd name="connsiteX1624" fmla="*/ 22703254 w 24377650"/>
              <a:gd name="connsiteY1624" fmla="*/ 2612240 h 8304597"/>
              <a:gd name="connsiteX1625" fmla="*/ 22752892 w 24377650"/>
              <a:gd name="connsiteY1625" fmla="*/ 2610480 h 8304597"/>
              <a:gd name="connsiteX1626" fmla="*/ 22754972 w 24377650"/>
              <a:gd name="connsiteY1626" fmla="*/ 2617306 h 8304597"/>
              <a:gd name="connsiteX1627" fmla="*/ 22809074 w 24377650"/>
              <a:gd name="connsiteY1627" fmla="*/ 2629093 h 8304597"/>
              <a:gd name="connsiteX1628" fmla="*/ 22801216 w 24377650"/>
              <a:gd name="connsiteY1628" fmla="*/ 2608762 h 8304597"/>
              <a:gd name="connsiteX1629" fmla="*/ 22838744 w 24377650"/>
              <a:gd name="connsiteY1629" fmla="*/ 2607425 h 8304597"/>
              <a:gd name="connsiteX1630" fmla="*/ 22884520 w 24377650"/>
              <a:gd name="connsiteY1630" fmla="*/ 2590572 h 8304597"/>
              <a:gd name="connsiteX1631" fmla="*/ 22809074 w 24377650"/>
              <a:gd name="connsiteY1631" fmla="*/ 2553655 h 8304597"/>
              <a:gd name="connsiteX1632" fmla="*/ 22798238 w 24377650"/>
              <a:gd name="connsiteY1632" fmla="*/ 2601055 h 8304597"/>
              <a:gd name="connsiteX1633" fmla="*/ 22801216 w 24377650"/>
              <a:gd name="connsiteY1633" fmla="*/ 2608762 h 8304597"/>
              <a:gd name="connsiteX1634" fmla="*/ 22771150 w 24377650"/>
              <a:gd name="connsiteY1634" fmla="*/ 2609832 h 8304597"/>
              <a:gd name="connsiteX1635" fmla="*/ 22752892 w 24377650"/>
              <a:gd name="connsiteY1635" fmla="*/ 2610480 h 8304597"/>
              <a:gd name="connsiteX1636" fmla="*/ 22747072 w 24377650"/>
              <a:gd name="connsiteY1636" fmla="*/ 2591374 h 8304597"/>
              <a:gd name="connsiteX1637" fmla="*/ 22770548 w 24377650"/>
              <a:gd name="connsiteY1637" fmla="*/ 2553655 h 8304597"/>
              <a:gd name="connsiteX1638" fmla="*/ 22809074 w 24377650"/>
              <a:gd name="connsiteY1638" fmla="*/ 2515134 h 8304597"/>
              <a:gd name="connsiteX1639" fmla="*/ 22884520 w 24377650"/>
              <a:gd name="connsiteY1639" fmla="*/ 2553655 h 8304597"/>
              <a:gd name="connsiteX1640" fmla="*/ 22923044 w 24377650"/>
              <a:gd name="connsiteY1640" fmla="*/ 2476612 h 8304597"/>
              <a:gd name="connsiteX1641" fmla="*/ 22923044 w 24377650"/>
              <a:gd name="connsiteY1641" fmla="*/ 2515134 h 8304597"/>
              <a:gd name="connsiteX1642" fmla="*/ 23037016 w 24377650"/>
              <a:gd name="connsiteY1642" fmla="*/ 2515134 h 8304597"/>
              <a:gd name="connsiteX1643" fmla="*/ 23037016 w 24377650"/>
              <a:gd name="connsiteY1643" fmla="*/ 2553655 h 8304597"/>
              <a:gd name="connsiteX1644" fmla="*/ 23000096 w 24377650"/>
              <a:gd name="connsiteY1644" fmla="*/ 2590572 h 8304597"/>
              <a:gd name="connsiteX1645" fmla="*/ 23075542 w 24377650"/>
              <a:gd name="connsiteY1645" fmla="*/ 2590572 h 8304597"/>
              <a:gd name="connsiteX1646" fmla="*/ 23189514 w 24377650"/>
              <a:gd name="connsiteY1646" fmla="*/ 2629093 h 8304597"/>
              <a:gd name="connsiteX1647" fmla="*/ 23228040 w 24377650"/>
              <a:gd name="connsiteY1647" fmla="*/ 2629093 h 8304597"/>
              <a:gd name="connsiteX1648" fmla="*/ 23342210 w 24377650"/>
              <a:gd name="connsiteY1648" fmla="*/ 2609832 h 8304597"/>
              <a:gd name="connsiteX1649" fmla="*/ 23382648 w 24377650"/>
              <a:gd name="connsiteY1649" fmla="*/ 2598385 h 8304597"/>
              <a:gd name="connsiteX1650" fmla="*/ 23386556 w 24377650"/>
              <a:gd name="connsiteY1650" fmla="*/ 2612842 h 8304597"/>
              <a:gd name="connsiteX1651" fmla="*/ 23419062 w 24377650"/>
              <a:gd name="connsiteY1651" fmla="*/ 2629093 h 8304597"/>
              <a:gd name="connsiteX1652" fmla="*/ 23799502 w 24377650"/>
              <a:gd name="connsiteY1652" fmla="*/ 2553655 h 8304597"/>
              <a:gd name="connsiteX1653" fmla="*/ 23915080 w 24377650"/>
              <a:gd name="connsiteY1653" fmla="*/ 2590572 h 8304597"/>
              <a:gd name="connsiteX1654" fmla="*/ 23838028 w 24377650"/>
              <a:gd name="connsiteY1654" fmla="*/ 2629093 h 8304597"/>
              <a:gd name="connsiteX1655" fmla="*/ 23915080 w 24377650"/>
              <a:gd name="connsiteY1655" fmla="*/ 2667615 h 8304597"/>
              <a:gd name="connsiteX1656" fmla="*/ 23890400 w 24377650"/>
              <a:gd name="connsiteY1656" fmla="*/ 2667615 h 8304597"/>
              <a:gd name="connsiteX1657" fmla="*/ 23838028 w 24377650"/>
              <a:gd name="connsiteY1657" fmla="*/ 2667615 h 8304597"/>
              <a:gd name="connsiteX1658" fmla="*/ 24029050 w 24377650"/>
              <a:gd name="connsiteY1658" fmla="*/ 2590572 h 8304597"/>
              <a:gd name="connsiteX1659" fmla="*/ 24104496 w 24377650"/>
              <a:gd name="connsiteY1659" fmla="*/ 2590572 h 8304597"/>
              <a:gd name="connsiteX1660" fmla="*/ 24029050 w 24377650"/>
              <a:gd name="connsiteY1660" fmla="*/ 2553655 h 8304597"/>
              <a:gd name="connsiteX1661" fmla="*/ 24220074 w 24377650"/>
              <a:gd name="connsiteY1661" fmla="*/ 2515134 h 8304597"/>
              <a:gd name="connsiteX1662" fmla="*/ 24334046 w 24377650"/>
              <a:gd name="connsiteY1662" fmla="*/ 2553655 h 8304597"/>
              <a:gd name="connsiteX1663" fmla="*/ 24372570 w 24377650"/>
              <a:gd name="connsiteY1663" fmla="*/ 2476612 h 8304597"/>
              <a:gd name="connsiteX1664" fmla="*/ 24377650 w 24377650"/>
              <a:gd name="connsiteY1664" fmla="*/ 2479068 h 8304597"/>
              <a:gd name="connsiteX1665" fmla="*/ 24377650 w 24377650"/>
              <a:gd name="connsiteY1665" fmla="*/ 2783205 h 8304597"/>
              <a:gd name="connsiteX1666" fmla="*/ 24319398 w 24377650"/>
              <a:gd name="connsiteY1666" fmla="*/ 2786189 h 8304597"/>
              <a:gd name="connsiteX1667" fmla="*/ 24256994 w 24377650"/>
              <a:gd name="connsiteY1667" fmla="*/ 2818491 h 8304597"/>
              <a:gd name="connsiteX1668" fmla="*/ 24348292 w 24377650"/>
              <a:gd name="connsiteY1668" fmla="*/ 2813876 h 8304597"/>
              <a:gd name="connsiteX1669" fmla="*/ 24377650 w 24377650"/>
              <a:gd name="connsiteY1669" fmla="*/ 2804016 h 8304597"/>
              <a:gd name="connsiteX1670" fmla="*/ 24377650 w 24377650"/>
              <a:gd name="connsiteY1670" fmla="*/ 2901489 h 8304597"/>
              <a:gd name="connsiteX1671" fmla="*/ 24377312 w 24377650"/>
              <a:gd name="connsiteY1671" fmla="*/ 2901553 h 8304597"/>
              <a:gd name="connsiteX1672" fmla="*/ 24372570 w 24377650"/>
              <a:gd name="connsiteY1672" fmla="*/ 2934055 h 8304597"/>
              <a:gd name="connsiteX1673" fmla="*/ 23952000 w 24377650"/>
              <a:gd name="connsiteY1673" fmla="*/ 2970972 h 8304597"/>
              <a:gd name="connsiteX1674" fmla="*/ 23952000 w 24377650"/>
              <a:gd name="connsiteY1674" fmla="*/ 3009493 h 8304597"/>
              <a:gd name="connsiteX1675" fmla="*/ 23762582 w 24377650"/>
              <a:gd name="connsiteY1675" fmla="*/ 3009493 h 8304597"/>
              <a:gd name="connsiteX1676" fmla="*/ 23838028 w 24377650"/>
              <a:gd name="connsiteY1676" fmla="*/ 3086536 h 8304597"/>
              <a:gd name="connsiteX1677" fmla="*/ 23724056 w 24377650"/>
              <a:gd name="connsiteY1677" fmla="*/ 3123453 h 8304597"/>
              <a:gd name="connsiteX1678" fmla="*/ 23876554 w 24377650"/>
              <a:gd name="connsiteY1678" fmla="*/ 3123453 h 8304597"/>
              <a:gd name="connsiteX1679" fmla="*/ 23915080 w 24377650"/>
              <a:gd name="connsiteY1679" fmla="*/ 3163579 h 8304597"/>
              <a:gd name="connsiteX1680" fmla="*/ 23762582 w 24377650"/>
              <a:gd name="connsiteY1680" fmla="*/ 3239017 h 8304597"/>
              <a:gd name="connsiteX1681" fmla="*/ 23799502 w 24377650"/>
              <a:gd name="connsiteY1681" fmla="*/ 3239017 h 8304597"/>
              <a:gd name="connsiteX1682" fmla="*/ 23952000 w 24377650"/>
              <a:gd name="connsiteY1682" fmla="*/ 3200495 h 8304597"/>
              <a:gd name="connsiteX1683" fmla="*/ 24220074 w 24377650"/>
              <a:gd name="connsiteY1683" fmla="*/ 3200495 h 8304597"/>
              <a:gd name="connsiteX1684" fmla="*/ 24334046 w 24377650"/>
              <a:gd name="connsiteY1684" fmla="*/ 3275933 h 8304597"/>
              <a:gd name="connsiteX1685" fmla="*/ 24364062 w 24377650"/>
              <a:gd name="connsiteY1685" fmla="*/ 3266908 h 8304597"/>
              <a:gd name="connsiteX1686" fmla="*/ 24377650 w 24377650"/>
              <a:gd name="connsiteY1686" fmla="*/ 3266294 h 8304597"/>
              <a:gd name="connsiteX1687" fmla="*/ 24377650 w 24377650"/>
              <a:gd name="connsiteY1687" fmla="*/ 3532006 h 8304597"/>
              <a:gd name="connsiteX1688" fmla="*/ 24363892 w 24377650"/>
              <a:gd name="connsiteY1688" fmla="*/ 3527728 h 8304597"/>
              <a:gd name="connsiteX1689" fmla="*/ 24334046 w 24377650"/>
              <a:gd name="connsiteY1689" fmla="*/ 3505457 h 8304597"/>
              <a:gd name="connsiteX1690" fmla="*/ 24295520 w 24377650"/>
              <a:gd name="connsiteY1690" fmla="*/ 3543979 h 8304597"/>
              <a:gd name="connsiteX1691" fmla="*/ 24067576 w 24377650"/>
              <a:gd name="connsiteY1691" fmla="*/ 3505457 h 8304597"/>
              <a:gd name="connsiteX1692" fmla="*/ 23915080 w 24377650"/>
              <a:gd name="connsiteY1692" fmla="*/ 3543979 h 8304597"/>
              <a:gd name="connsiteX1693" fmla="*/ 23952000 w 24377650"/>
              <a:gd name="connsiteY1693" fmla="*/ 3621022 h 8304597"/>
              <a:gd name="connsiteX1694" fmla="*/ 24104496 w 24377650"/>
              <a:gd name="connsiteY1694" fmla="*/ 3657939 h 8304597"/>
              <a:gd name="connsiteX1695" fmla="*/ 24104496 w 24377650"/>
              <a:gd name="connsiteY1695" fmla="*/ 3773503 h 8304597"/>
              <a:gd name="connsiteX1696" fmla="*/ 24372570 w 24377650"/>
              <a:gd name="connsiteY1696" fmla="*/ 3733377 h 8304597"/>
              <a:gd name="connsiteX1697" fmla="*/ 24143022 w 24377650"/>
              <a:gd name="connsiteY1697" fmla="*/ 3810420 h 8304597"/>
              <a:gd name="connsiteX1698" fmla="*/ 23990526 w 24377650"/>
              <a:gd name="connsiteY1698" fmla="*/ 3773503 h 8304597"/>
              <a:gd name="connsiteX1699" fmla="*/ 24295520 w 24377650"/>
              <a:gd name="connsiteY1699" fmla="*/ 4001422 h 8304597"/>
              <a:gd name="connsiteX1700" fmla="*/ 24372570 w 24377650"/>
              <a:gd name="connsiteY1700" fmla="*/ 4001422 h 8304597"/>
              <a:gd name="connsiteX1701" fmla="*/ 24372570 w 24377650"/>
              <a:gd name="connsiteY1701" fmla="*/ 4038339 h 8304597"/>
              <a:gd name="connsiteX1702" fmla="*/ 24377650 w 24377650"/>
              <a:gd name="connsiteY1702" fmla="*/ 4044926 h 8304597"/>
              <a:gd name="connsiteX1703" fmla="*/ 24377650 w 24377650"/>
              <a:gd name="connsiteY1703" fmla="*/ 4056644 h 8304597"/>
              <a:gd name="connsiteX1704" fmla="*/ 24367154 w 24377650"/>
              <a:gd name="connsiteY1704" fmla="*/ 4058402 h 8304597"/>
              <a:gd name="connsiteX1705" fmla="*/ 24334046 w 24377650"/>
              <a:gd name="connsiteY1705" fmla="*/ 4078465 h 8304597"/>
              <a:gd name="connsiteX1706" fmla="*/ 24372472 w 24377650"/>
              <a:gd name="connsiteY1706" fmla="*/ 4079042 h 8304597"/>
              <a:gd name="connsiteX1707" fmla="*/ 24377650 w 24377650"/>
              <a:gd name="connsiteY1707" fmla="*/ 4080563 h 8304597"/>
              <a:gd name="connsiteX1708" fmla="*/ 24377650 w 24377650"/>
              <a:gd name="connsiteY1708" fmla="*/ 5115369 h 8304597"/>
              <a:gd name="connsiteX1709" fmla="*/ 24371768 w 24377650"/>
              <a:gd name="connsiteY1709" fmla="*/ 5113732 h 8304597"/>
              <a:gd name="connsiteX1710" fmla="*/ 24334046 w 24377650"/>
              <a:gd name="connsiteY1710" fmla="*/ 5142623 h 8304597"/>
              <a:gd name="connsiteX1711" fmla="*/ 24362688 w 24377650"/>
              <a:gd name="connsiteY1711" fmla="*/ 5158874 h 8304597"/>
              <a:gd name="connsiteX1712" fmla="*/ 24377650 w 24377650"/>
              <a:gd name="connsiteY1712" fmla="*/ 5157921 h 8304597"/>
              <a:gd name="connsiteX1713" fmla="*/ 24377650 w 24377650"/>
              <a:gd name="connsiteY1713" fmla="*/ 5181144 h 8304597"/>
              <a:gd name="connsiteX1714" fmla="*/ 24371768 w 24377650"/>
              <a:gd name="connsiteY1714" fmla="*/ 5181144 h 8304597"/>
              <a:gd name="connsiteX1715" fmla="*/ 24295520 w 24377650"/>
              <a:gd name="connsiteY1715" fmla="*/ 5181144 h 8304597"/>
              <a:gd name="connsiteX1716" fmla="*/ 24334046 w 24377650"/>
              <a:gd name="connsiteY1716" fmla="*/ 5256582 h 8304597"/>
              <a:gd name="connsiteX1717" fmla="*/ 24256994 w 24377650"/>
              <a:gd name="connsiteY1717" fmla="*/ 5295103 h 8304597"/>
              <a:gd name="connsiteX1718" fmla="*/ 24256994 w 24377650"/>
              <a:gd name="connsiteY1718" fmla="*/ 5370541 h 8304597"/>
              <a:gd name="connsiteX1719" fmla="*/ 24372570 w 24377650"/>
              <a:gd name="connsiteY1719" fmla="*/ 5409063 h 8304597"/>
              <a:gd name="connsiteX1720" fmla="*/ 24377186 w 24377650"/>
              <a:gd name="connsiteY1720" fmla="*/ 5504564 h 8304597"/>
              <a:gd name="connsiteX1721" fmla="*/ 24377650 w 24377650"/>
              <a:gd name="connsiteY1721" fmla="*/ 5506429 h 8304597"/>
              <a:gd name="connsiteX1722" fmla="*/ 24377650 w 24377650"/>
              <a:gd name="connsiteY1722" fmla="*/ 5602784 h 8304597"/>
              <a:gd name="connsiteX1723" fmla="*/ 24353108 w 24377650"/>
              <a:gd name="connsiteY1723" fmla="*/ 5604880 h 8304597"/>
              <a:gd name="connsiteX1724" fmla="*/ 24295520 w 24377650"/>
              <a:gd name="connsiteY1724" fmla="*/ 5638587 h 8304597"/>
              <a:gd name="connsiteX1725" fmla="*/ 24372570 w 24377650"/>
              <a:gd name="connsiteY1725" fmla="*/ 5638587 h 8304597"/>
              <a:gd name="connsiteX1726" fmla="*/ 24377650 w 24377650"/>
              <a:gd name="connsiteY1726" fmla="*/ 5647171 h 8304597"/>
              <a:gd name="connsiteX1727" fmla="*/ 24377650 w 24377650"/>
              <a:gd name="connsiteY1727" fmla="*/ 5655428 h 8304597"/>
              <a:gd name="connsiteX1728" fmla="*/ 24367154 w 24377650"/>
              <a:gd name="connsiteY1728" fmla="*/ 5657045 h 8304597"/>
              <a:gd name="connsiteX1729" fmla="*/ 24334046 w 24377650"/>
              <a:gd name="connsiteY1729" fmla="*/ 5675503 h 8304597"/>
              <a:gd name="connsiteX1730" fmla="*/ 24220074 w 24377650"/>
              <a:gd name="connsiteY1730" fmla="*/ 5714025 h 8304597"/>
              <a:gd name="connsiteX1731" fmla="*/ 24220074 w 24377650"/>
              <a:gd name="connsiteY1731" fmla="*/ 5827985 h 8304597"/>
              <a:gd name="connsiteX1732" fmla="*/ 24181548 w 24377650"/>
              <a:gd name="connsiteY1732" fmla="*/ 5714025 h 8304597"/>
              <a:gd name="connsiteX1733" fmla="*/ 24067576 w 24377650"/>
              <a:gd name="connsiteY1733" fmla="*/ 5827985 h 8304597"/>
              <a:gd name="connsiteX1734" fmla="*/ 24067576 w 24377650"/>
              <a:gd name="connsiteY1734" fmla="*/ 5905027 h 8304597"/>
              <a:gd name="connsiteX1735" fmla="*/ 24143022 w 24377650"/>
              <a:gd name="connsiteY1735" fmla="*/ 5980465 h 8304597"/>
              <a:gd name="connsiteX1736" fmla="*/ 24104496 w 24377650"/>
              <a:gd name="connsiteY1736" fmla="*/ 6018987 h 8304597"/>
              <a:gd name="connsiteX1737" fmla="*/ 24143022 w 24377650"/>
              <a:gd name="connsiteY1737" fmla="*/ 6018987 h 8304597"/>
              <a:gd name="connsiteX1738" fmla="*/ 24104496 w 24377650"/>
              <a:gd name="connsiteY1738" fmla="*/ 6096030 h 8304597"/>
              <a:gd name="connsiteX1739" fmla="*/ 24220074 w 24377650"/>
              <a:gd name="connsiteY1739" fmla="*/ 6057509 h 8304597"/>
              <a:gd name="connsiteX1740" fmla="*/ 24104496 w 24377650"/>
              <a:gd name="connsiteY1740" fmla="*/ 6285427 h 8304597"/>
              <a:gd name="connsiteX1741" fmla="*/ 23990526 w 24377650"/>
              <a:gd name="connsiteY1741" fmla="*/ 6323949 h 8304597"/>
              <a:gd name="connsiteX1742" fmla="*/ 24067576 w 24377650"/>
              <a:gd name="connsiteY1742" fmla="*/ 6362471 h 8304597"/>
              <a:gd name="connsiteX1743" fmla="*/ 23990526 w 24377650"/>
              <a:gd name="connsiteY1743" fmla="*/ 6514951 h 8304597"/>
              <a:gd name="connsiteX1744" fmla="*/ 23990526 w 24377650"/>
              <a:gd name="connsiteY1744" fmla="*/ 6437909 h 8304597"/>
              <a:gd name="connsiteX1745" fmla="*/ 23915080 w 24377650"/>
              <a:gd name="connsiteY1745" fmla="*/ 6476430 h 8304597"/>
              <a:gd name="connsiteX1746" fmla="*/ 23990526 w 24377650"/>
              <a:gd name="connsiteY1746" fmla="*/ 6362471 h 8304597"/>
              <a:gd name="connsiteX1747" fmla="*/ 23915080 w 24377650"/>
              <a:gd name="connsiteY1747" fmla="*/ 6171468 h 8304597"/>
              <a:gd name="connsiteX1748" fmla="*/ 23805120 w 24377650"/>
              <a:gd name="connsiteY1748" fmla="*/ 6171468 h 8304597"/>
              <a:gd name="connsiteX1749" fmla="*/ 23762582 w 24377650"/>
              <a:gd name="connsiteY1749" fmla="*/ 6171468 h 8304597"/>
              <a:gd name="connsiteX1750" fmla="*/ 23685530 w 24377650"/>
              <a:gd name="connsiteY1750" fmla="*/ 6248511 h 8304597"/>
              <a:gd name="connsiteX1751" fmla="*/ 23647006 w 24377650"/>
              <a:gd name="connsiteY1751" fmla="*/ 6248511 h 8304597"/>
              <a:gd name="connsiteX1752" fmla="*/ 23647006 w 24377650"/>
              <a:gd name="connsiteY1752" fmla="*/ 6323949 h 8304597"/>
              <a:gd name="connsiteX1753" fmla="*/ 23571560 w 24377650"/>
              <a:gd name="connsiteY1753" fmla="*/ 6323949 h 8304597"/>
              <a:gd name="connsiteX1754" fmla="*/ 23228040 w 24377650"/>
              <a:gd name="connsiteY1754" fmla="*/ 6323949 h 8304597"/>
              <a:gd name="connsiteX1755" fmla="*/ 23152594 w 24377650"/>
              <a:gd name="connsiteY1755" fmla="*/ 6285427 h 8304597"/>
              <a:gd name="connsiteX1756" fmla="*/ 23152594 w 24377650"/>
              <a:gd name="connsiteY1756" fmla="*/ 6209989 h 8304597"/>
              <a:gd name="connsiteX1757" fmla="*/ 23305090 w 24377650"/>
              <a:gd name="connsiteY1757" fmla="*/ 6209989 h 8304597"/>
              <a:gd name="connsiteX1758" fmla="*/ 23189514 w 24377650"/>
              <a:gd name="connsiteY1758" fmla="*/ 6171468 h 8304597"/>
              <a:gd name="connsiteX1759" fmla="*/ 23000096 w 24377650"/>
              <a:gd name="connsiteY1759" fmla="*/ 6209989 h 8304597"/>
              <a:gd name="connsiteX1760" fmla="*/ 23114068 w 24377650"/>
              <a:gd name="connsiteY1760" fmla="*/ 6285427 h 8304597"/>
              <a:gd name="connsiteX1761" fmla="*/ 22923044 w 24377650"/>
              <a:gd name="connsiteY1761" fmla="*/ 6285427 h 8304597"/>
              <a:gd name="connsiteX1762" fmla="*/ 23037016 w 24377650"/>
              <a:gd name="connsiteY1762" fmla="*/ 6285427 h 8304597"/>
              <a:gd name="connsiteX1763" fmla="*/ 23075542 w 24377650"/>
              <a:gd name="connsiteY1763" fmla="*/ 6362471 h 8304597"/>
              <a:gd name="connsiteX1764" fmla="*/ 23000096 w 24377650"/>
              <a:gd name="connsiteY1764" fmla="*/ 6323949 h 8304597"/>
              <a:gd name="connsiteX1765" fmla="*/ 22961570 w 24377650"/>
              <a:gd name="connsiteY1765" fmla="*/ 6362471 h 8304597"/>
              <a:gd name="connsiteX1766" fmla="*/ 23075542 w 24377650"/>
              <a:gd name="connsiteY1766" fmla="*/ 6437909 h 8304597"/>
              <a:gd name="connsiteX1767" fmla="*/ 22961570 w 24377650"/>
              <a:gd name="connsiteY1767" fmla="*/ 6476430 h 8304597"/>
              <a:gd name="connsiteX1768" fmla="*/ 22961570 w 24377650"/>
              <a:gd name="connsiteY1768" fmla="*/ 6514951 h 8304597"/>
              <a:gd name="connsiteX1769" fmla="*/ 23037016 w 24377650"/>
              <a:gd name="connsiteY1769" fmla="*/ 6514951 h 8304597"/>
              <a:gd name="connsiteX1770" fmla="*/ 22847598 w 24377650"/>
              <a:gd name="connsiteY1770" fmla="*/ 6514951 h 8304597"/>
              <a:gd name="connsiteX1771" fmla="*/ 22923044 w 24377650"/>
              <a:gd name="connsiteY1771" fmla="*/ 6553473 h 8304597"/>
              <a:gd name="connsiteX1772" fmla="*/ 22923044 w 24377650"/>
              <a:gd name="connsiteY1772" fmla="*/ 6590389 h 8304597"/>
              <a:gd name="connsiteX1773" fmla="*/ 22884520 w 24377650"/>
              <a:gd name="connsiteY1773" fmla="*/ 6553473 h 8304597"/>
              <a:gd name="connsiteX1774" fmla="*/ 22770548 w 24377650"/>
              <a:gd name="connsiteY1774" fmla="*/ 6590389 h 8304597"/>
              <a:gd name="connsiteX1775" fmla="*/ 22770548 w 24377650"/>
              <a:gd name="connsiteY1775" fmla="*/ 6553473 h 8304597"/>
              <a:gd name="connsiteX1776" fmla="*/ 22542604 w 24377650"/>
              <a:gd name="connsiteY1776" fmla="*/ 6514951 h 8304597"/>
              <a:gd name="connsiteX1777" fmla="*/ 22656576 w 24377650"/>
              <a:gd name="connsiteY1777" fmla="*/ 6628911 h 8304597"/>
              <a:gd name="connsiteX1778" fmla="*/ 22770548 w 24377650"/>
              <a:gd name="connsiteY1778" fmla="*/ 6667433 h 8304597"/>
              <a:gd name="connsiteX1779" fmla="*/ 22770548 w 24377650"/>
              <a:gd name="connsiteY1779" fmla="*/ 6781392 h 8304597"/>
              <a:gd name="connsiteX1780" fmla="*/ 22656576 w 24377650"/>
              <a:gd name="connsiteY1780" fmla="*/ 6742871 h 8304597"/>
              <a:gd name="connsiteX1781" fmla="*/ 22732022 w 24377650"/>
              <a:gd name="connsiteY1781" fmla="*/ 6704349 h 8304597"/>
              <a:gd name="connsiteX1782" fmla="*/ 22695102 w 24377650"/>
              <a:gd name="connsiteY1782" fmla="*/ 6667433 h 8304597"/>
              <a:gd name="connsiteX1783" fmla="*/ 22618050 w 24377650"/>
              <a:gd name="connsiteY1783" fmla="*/ 6628911 h 8304597"/>
              <a:gd name="connsiteX1784" fmla="*/ 22465554 w 24377650"/>
              <a:gd name="connsiteY1784" fmla="*/ 6590389 h 8304597"/>
              <a:gd name="connsiteX1785" fmla="*/ 22390108 w 24377650"/>
              <a:gd name="connsiteY1785" fmla="*/ 6437909 h 8304597"/>
              <a:gd name="connsiteX1786" fmla="*/ 22504078 w 24377650"/>
              <a:gd name="connsiteY1786" fmla="*/ 6362471 h 8304597"/>
              <a:gd name="connsiteX1787" fmla="*/ 22465554 w 24377650"/>
              <a:gd name="connsiteY1787" fmla="*/ 6362471 h 8304597"/>
              <a:gd name="connsiteX1788" fmla="*/ 22465554 w 24377650"/>
              <a:gd name="connsiteY1788" fmla="*/ 6285427 h 8304597"/>
              <a:gd name="connsiteX1789" fmla="*/ 22618050 w 24377650"/>
              <a:gd name="connsiteY1789" fmla="*/ 6285427 h 8304597"/>
              <a:gd name="connsiteX1790" fmla="*/ 22579524 w 24377650"/>
              <a:gd name="connsiteY1790" fmla="*/ 6362471 h 8304597"/>
              <a:gd name="connsiteX1791" fmla="*/ 22847598 w 24377650"/>
              <a:gd name="connsiteY1791" fmla="*/ 6285427 h 8304597"/>
              <a:gd name="connsiteX1792" fmla="*/ 22618050 w 24377650"/>
              <a:gd name="connsiteY1792" fmla="*/ 6248511 h 8304597"/>
              <a:gd name="connsiteX1793" fmla="*/ 22695102 w 24377650"/>
              <a:gd name="connsiteY1793" fmla="*/ 6248511 h 8304597"/>
              <a:gd name="connsiteX1794" fmla="*/ 22618050 w 24377650"/>
              <a:gd name="connsiteY1794" fmla="*/ 6171468 h 8304597"/>
              <a:gd name="connsiteX1795" fmla="*/ 22579524 w 24377650"/>
              <a:gd name="connsiteY1795" fmla="*/ 6248511 h 8304597"/>
              <a:gd name="connsiteX1796" fmla="*/ 22427028 w 24377650"/>
              <a:gd name="connsiteY1796" fmla="*/ 6096030 h 8304597"/>
              <a:gd name="connsiteX1797" fmla="*/ 22274530 w 24377650"/>
              <a:gd name="connsiteY1797" fmla="*/ 6096030 h 8304597"/>
              <a:gd name="connsiteX1798" fmla="*/ 22274530 w 24377650"/>
              <a:gd name="connsiteY1798" fmla="*/ 5980465 h 8304597"/>
              <a:gd name="connsiteX1799" fmla="*/ 22200262 w 24377650"/>
              <a:gd name="connsiteY1799" fmla="*/ 6012968 h 8304597"/>
              <a:gd name="connsiteX1800" fmla="*/ 22199084 w 24377650"/>
              <a:gd name="connsiteY1800" fmla="*/ 6013147 h 8304597"/>
              <a:gd name="connsiteX1801" fmla="*/ 22199084 w 24377650"/>
              <a:gd name="connsiteY1801" fmla="*/ 5996717 h 8304597"/>
              <a:gd name="connsiteX1802" fmla="*/ 22199084 w 24377650"/>
              <a:gd name="connsiteY1802" fmla="*/ 5980465 h 8304597"/>
              <a:gd name="connsiteX1803" fmla="*/ 22085112 w 24377650"/>
              <a:gd name="connsiteY1803" fmla="*/ 5980465 h 8304597"/>
              <a:gd name="connsiteX1804" fmla="*/ 22008062 w 24377650"/>
              <a:gd name="connsiteY1804" fmla="*/ 5905027 h 8304597"/>
              <a:gd name="connsiteX1805" fmla="*/ 22008062 w 24377650"/>
              <a:gd name="connsiteY1805" fmla="*/ 5980465 h 8304597"/>
              <a:gd name="connsiteX1806" fmla="*/ 22148244 w 24377650"/>
              <a:gd name="connsiteY1806" fmla="*/ 6012968 h 8304597"/>
              <a:gd name="connsiteX1807" fmla="*/ 22177452 w 24377650"/>
              <a:gd name="connsiteY1807" fmla="*/ 6016426 h 8304597"/>
              <a:gd name="connsiteX1808" fmla="*/ 22160558 w 24377650"/>
              <a:gd name="connsiteY1808" fmla="*/ 6018987 h 8304597"/>
              <a:gd name="connsiteX1809" fmla="*/ 22199084 w 24377650"/>
              <a:gd name="connsiteY1809" fmla="*/ 6132947 h 8304597"/>
              <a:gd name="connsiteX1810" fmla="*/ 22123638 w 24377650"/>
              <a:gd name="connsiteY1810" fmla="*/ 6171468 h 8304597"/>
              <a:gd name="connsiteX1811" fmla="*/ 22085112 w 24377650"/>
              <a:gd name="connsiteY1811" fmla="*/ 6057509 h 8304597"/>
              <a:gd name="connsiteX1812" fmla="*/ 21855564 w 24377650"/>
              <a:gd name="connsiteY1812" fmla="*/ 6096030 h 8304597"/>
              <a:gd name="connsiteX1813" fmla="*/ 21971142 w 24377650"/>
              <a:gd name="connsiteY1813" fmla="*/ 6132947 h 8304597"/>
              <a:gd name="connsiteX1814" fmla="*/ 21971142 w 24377650"/>
              <a:gd name="connsiteY1814" fmla="*/ 6171468 h 8304597"/>
              <a:gd name="connsiteX1815" fmla="*/ 21741594 w 24377650"/>
              <a:gd name="connsiteY1815" fmla="*/ 6171468 h 8304597"/>
              <a:gd name="connsiteX1816" fmla="*/ 21780118 w 24377650"/>
              <a:gd name="connsiteY1816" fmla="*/ 6248511 h 8304597"/>
              <a:gd name="connsiteX1817" fmla="*/ 21627622 w 24377650"/>
              <a:gd name="connsiteY1817" fmla="*/ 6285427 h 8304597"/>
              <a:gd name="connsiteX1818" fmla="*/ 21666148 w 24377650"/>
              <a:gd name="connsiteY1818" fmla="*/ 6323949 h 8304597"/>
              <a:gd name="connsiteX1819" fmla="*/ 21513650 w 24377650"/>
              <a:gd name="connsiteY1819" fmla="*/ 6323949 h 8304597"/>
              <a:gd name="connsiteX1820" fmla="*/ 21589096 w 24377650"/>
              <a:gd name="connsiteY1820" fmla="*/ 6437909 h 8304597"/>
              <a:gd name="connsiteX1821" fmla="*/ 21666148 w 24377650"/>
              <a:gd name="connsiteY1821" fmla="*/ 6400992 h 8304597"/>
              <a:gd name="connsiteX1822" fmla="*/ 21666148 w 24377650"/>
              <a:gd name="connsiteY1822" fmla="*/ 6476430 h 8304597"/>
              <a:gd name="connsiteX1823" fmla="*/ 21589096 w 24377650"/>
              <a:gd name="connsiteY1823" fmla="*/ 6514951 h 8304597"/>
              <a:gd name="connsiteX1824" fmla="*/ 21666148 w 24377650"/>
              <a:gd name="connsiteY1824" fmla="*/ 6553473 h 8304597"/>
              <a:gd name="connsiteX1825" fmla="*/ 21627622 w 24377650"/>
              <a:gd name="connsiteY1825" fmla="*/ 6628911 h 8304597"/>
              <a:gd name="connsiteX1826" fmla="*/ 21780118 w 24377650"/>
              <a:gd name="connsiteY1826" fmla="*/ 6553473 h 8304597"/>
              <a:gd name="connsiteX1827" fmla="*/ 21795694 w 24377650"/>
              <a:gd name="connsiteY1827" fmla="*/ 6633375 h 8304597"/>
              <a:gd name="connsiteX1828" fmla="*/ 21795112 w 24377650"/>
              <a:gd name="connsiteY1828" fmla="*/ 6633474 h 8304597"/>
              <a:gd name="connsiteX1829" fmla="*/ 21741594 w 24377650"/>
              <a:gd name="connsiteY1829" fmla="*/ 6628911 h 8304597"/>
              <a:gd name="connsiteX1830" fmla="*/ 21775972 w 24377650"/>
              <a:gd name="connsiteY1830" fmla="*/ 6636730 h 8304597"/>
              <a:gd name="connsiteX1831" fmla="*/ 21795112 w 24377650"/>
              <a:gd name="connsiteY1831" fmla="*/ 6633474 h 8304597"/>
              <a:gd name="connsiteX1832" fmla="*/ 21805126 w 24377650"/>
              <a:gd name="connsiteY1832" fmla="*/ 6634328 h 8304597"/>
              <a:gd name="connsiteX1833" fmla="*/ 22008062 w 24377650"/>
              <a:gd name="connsiteY1833" fmla="*/ 6628911 h 8304597"/>
              <a:gd name="connsiteX1834" fmla="*/ 22123638 w 24377650"/>
              <a:gd name="connsiteY1834" fmla="*/ 6704349 h 8304597"/>
              <a:gd name="connsiteX1835" fmla="*/ 22015962 w 24377650"/>
              <a:gd name="connsiteY1835" fmla="*/ 6688775 h 8304597"/>
              <a:gd name="connsiteX1836" fmla="*/ 21979770 w 24377650"/>
              <a:gd name="connsiteY1836" fmla="*/ 6701351 h 8304597"/>
              <a:gd name="connsiteX1837" fmla="*/ 21971142 w 24377650"/>
              <a:gd name="connsiteY1837" fmla="*/ 6701105 h 8304597"/>
              <a:gd name="connsiteX1838" fmla="*/ 21971142 w 24377650"/>
              <a:gd name="connsiteY1838" fmla="*/ 6699734 h 8304597"/>
              <a:gd name="connsiteX1839" fmla="*/ 21971142 w 24377650"/>
              <a:gd name="connsiteY1839" fmla="*/ 6667433 h 8304597"/>
              <a:gd name="connsiteX1840" fmla="*/ 21818644 w 24377650"/>
              <a:gd name="connsiteY1840" fmla="*/ 6667433 h 8304597"/>
              <a:gd name="connsiteX1841" fmla="*/ 21922984 w 24377650"/>
              <a:gd name="connsiteY1841" fmla="*/ 6699734 h 8304597"/>
              <a:gd name="connsiteX1842" fmla="*/ 21971142 w 24377650"/>
              <a:gd name="connsiteY1842" fmla="*/ 6701105 h 8304597"/>
              <a:gd name="connsiteX1843" fmla="*/ 21971142 w 24377650"/>
              <a:gd name="connsiteY1843" fmla="*/ 6704349 h 8304597"/>
              <a:gd name="connsiteX1844" fmla="*/ 21979770 w 24377650"/>
              <a:gd name="connsiteY1844" fmla="*/ 6701351 h 8304597"/>
              <a:gd name="connsiteX1845" fmla="*/ 22085112 w 24377650"/>
              <a:gd name="connsiteY1845" fmla="*/ 6704349 h 8304597"/>
              <a:gd name="connsiteX1846" fmla="*/ 22085112 w 24377650"/>
              <a:gd name="connsiteY1846" fmla="*/ 6742871 h 8304597"/>
              <a:gd name="connsiteX1847" fmla="*/ 22046588 w 24377650"/>
              <a:gd name="connsiteY1847" fmla="*/ 6742871 h 8304597"/>
              <a:gd name="connsiteX1848" fmla="*/ 22085112 w 24377650"/>
              <a:gd name="connsiteY1848" fmla="*/ 6781392 h 8304597"/>
              <a:gd name="connsiteX1849" fmla="*/ 22046588 w 24377650"/>
              <a:gd name="connsiteY1849" fmla="*/ 6819913 h 8304597"/>
              <a:gd name="connsiteX1850" fmla="*/ 21894090 w 24377650"/>
              <a:gd name="connsiteY1850" fmla="*/ 6781392 h 8304597"/>
              <a:gd name="connsiteX1851" fmla="*/ 21971142 w 24377650"/>
              <a:gd name="connsiteY1851" fmla="*/ 6742871 h 8304597"/>
              <a:gd name="connsiteX1852" fmla="*/ 21780118 w 24377650"/>
              <a:gd name="connsiteY1852" fmla="*/ 6781392 h 8304597"/>
              <a:gd name="connsiteX1853" fmla="*/ 21780118 w 24377650"/>
              <a:gd name="connsiteY1853" fmla="*/ 6819913 h 8304597"/>
              <a:gd name="connsiteX1854" fmla="*/ 21780118 w 24377650"/>
              <a:gd name="connsiteY1854" fmla="*/ 6895351 h 8304597"/>
              <a:gd name="connsiteX1855" fmla="*/ 21894090 w 24377650"/>
              <a:gd name="connsiteY1855" fmla="*/ 6895351 h 8304597"/>
              <a:gd name="connsiteX1856" fmla="*/ 21894090 w 24377650"/>
              <a:gd name="connsiteY1856" fmla="*/ 6933873 h 8304597"/>
              <a:gd name="connsiteX1857" fmla="*/ 22046588 w 24377650"/>
              <a:gd name="connsiteY1857" fmla="*/ 6856830 h 8304597"/>
              <a:gd name="connsiteX1858" fmla="*/ 22123638 w 24377650"/>
              <a:gd name="connsiteY1858" fmla="*/ 6895351 h 8304597"/>
              <a:gd name="connsiteX1859" fmla="*/ 22046588 w 24377650"/>
              <a:gd name="connsiteY1859" fmla="*/ 6895351 h 8304597"/>
              <a:gd name="connsiteX1860" fmla="*/ 22085112 w 24377650"/>
              <a:gd name="connsiteY1860" fmla="*/ 6972395 h 8304597"/>
              <a:gd name="connsiteX1861" fmla="*/ 22123638 w 24377650"/>
              <a:gd name="connsiteY1861" fmla="*/ 7161792 h 8304597"/>
              <a:gd name="connsiteX1862" fmla="*/ 22008062 w 24377650"/>
              <a:gd name="connsiteY1862" fmla="*/ 7086354 h 8304597"/>
              <a:gd name="connsiteX1863" fmla="*/ 22008062 w 24377650"/>
              <a:gd name="connsiteY1863" fmla="*/ 7161792 h 8304597"/>
              <a:gd name="connsiteX1864" fmla="*/ 21855564 w 24377650"/>
              <a:gd name="connsiteY1864" fmla="*/ 7124875 h 8304597"/>
              <a:gd name="connsiteX1865" fmla="*/ 21932616 w 24377650"/>
              <a:gd name="connsiteY1865" fmla="*/ 7086354 h 8304597"/>
              <a:gd name="connsiteX1866" fmla="*/ 21894090 w 24377650"/>
              <a:gd name="connsiteY1866" fmla="*/ 7047833 h 8304597"/>
              <a:gd name="connsiteX1867" fmla="*/ 21818644 w 24377650"/>
              <a:gd name="connsiteY1867" fmla="*/ 7124875 h 8304597"/>
              <a:gd name="connsiteX1868" fmla="*/ 21818644 w 24377650"/>
              <a:gd name="connsiteY1868" fmla="*/ 7047833 h 8304597"/>
              <a:gd name="connsiteX1869" fmla="*/ 21741594 w 24377650"/>
              <a:gd name="connsiteY1869" fmla="*/ 7047833 h 8304597"/>
              <a:gd name="connsiteX1870" fmla="*/ 21550570 w 24377650"/>
              <a:gd name="connsiteY1870" fmla="*/ 6933873 h 8304597"/>
              <a:gd name="connsiteX1871" fmla="*/ 21589096 w 24377650"/>
              <a:gd name="connsiteY1871" fmla="*/ 6895351 h 8304597"/>
              <a:gd name="connsiteX1872" fmla="*/ 21436598 w 24377650"/>
              <a:gd name="connsiteY1872" fmla="*/ 6819913 h 8304597"/>
              <a:gd name="connsiteX1873" fmla="*/ 21550570 w 24377650"/>
              <a:gd name="connsiteY1873" fmla="*/ 6781392 h 8304597"/>
              <a:gd name="connsiteX1874" fmla="*/ 21666148 w 24377650"/>
              <a:gd name="connsiteY1874" fmla="*/ 6819913 h 8304597"/>
              <a:gd name="connsiteX1875" fmla="*/ 21398074 w 24377650"/>
              <a:gd name="connsiteY1875" fmla="*/ 6667433 h 8304597"/>
              <a:gd name="connsiteX1876" fmla="*/ 21450846 w 24377650"/>
              <a:gd name="connsiteY1876" fmla="*/ 6633726 h 8304597"/>
              <a:gd name="connsiteX1877" fmla="*/ 21475124 w 24377650"/>
              <a:gd name="connsiteY1877" fmla="*/ 6632030 h 8304597"/>
              <a:gd name="connsiteX1878" fmla="*/ 21475124 w 24377650"/>
              <a:gd name="connsiteY1878" fmla="*/ 6651758 h 8304597"/>
              <a:gd name="connsiteX1879" fmla="*/ 21475124 w 24377650"/>
              <a:gd name="connsiteY1879" fmla="*/ 6704349 h 8304597"/>
              <a:gd name="connsiteX1880" fmla="*/ 21627622 w 24377650"/>
              <a:gd name="connsiteY1880" fmla="*/ 6667433 h 8304597"/>
              <a:gd name="connsiteX1881" fmla="*/ 21519946 w 24377650"/>
              <a:gd name="connsiteY1881" fmla="*/ 6634930 h 8304597"/>
              <a:gd name="connsiteX1882" fmla="*/ 21490406 w 24377650"/>
              <a:gd name="connsiteY1882" fmla="*/ 6630963 h 8304597"/>
              <a:gd name="connsiteX1883" fmla="*/ 21511168 w 24377650"/>
              <a:gd name="connsiteY1883" fmla="*/ 6629513 h 8304597"/>
              <a:gd name="connsiteX1884" fmla="*/ 21589096 w 24377650"/>
              <a:gd name="connsiteY1884" fmla="*/ 6628911 h 8304597"/>
              <a:gd name="connsiteX1885" fmla="*/ 21627622 w 24377650"/>
              <a:gd name="connsiteY1885" fmla="*/ 6590389 h 8304597"/>
              <a:gd name="connsiteX1886" fmla="*/ 21550570 w 24377650"/>
              <a:gd name="connsiteY1886" fmla="*/ 6590389 h 8304597"/>
              <a:gd name="connsiteX1887" fmla="*/ 21398074 w 24377650"/>
              <a:gd name="connsiteY1887" fmla="*/ 6553473 h 8304597"/>
              <a:gd name="connsiteX1888" fmla="*/ 21409134 w 24377650"/>
              <a:gd name="connsiteY1888" fmla="*/ 6547454 h 8304597"/>
              <a:gd name="connsiteX1889" fmla="*/ 21406910 w 24377650"/>
              <a:gd name="connsiteY1889" fmla="*/ 6544638 h 8304597"/>
              <a:gd name="connsiteX1890" fmla="*/ 21436598 w 24377650"/>
              <a:gd name="connsiteY1890" fmla="*/ 6514951 h 8304597"/>
              <a:gd name="connsiteX1891" fmla="*/ 21398074 w 24377650"/>
              <a:gd name="connsiteY1891" fmla="*/ 6514951 h 8304597"/>
              <a:gd name="connsiteX1892" fmla="*/ 21398674 w 24377650"/>
              <a:gd name="connsiteY1892" fmla="*/ 6534212 h 8304597"/>
              <a:gd name="connsiteX1893" fmla="*/ 21406910 w 24377650"/>
              <a:gd name="connsiteY1893" fmla="*/ 6544638 h 8304597"/>
              <a:gd name="connsiteX1894" fmla="*/ 21398074 w 24377650"/>
              <a:gd name="connsiteY1894" fmla="*/ 6553473 h 8304597"/>
              <a:gd name="connsiteX1895" fmla="*/ 21093078 w 24377650"/>
              <a:gd name="connsiteY1895" fmla="*/ 6553473 h 8304597"/>
              <a:gd name="connsiteX1896" fmla="*/ 21056158 w 24377650"/>
              <a:gd name="connsiteY1896" fmla="*/ 6514951 h 8304597"/>
              <a:gd name="connsiteX1897" fmla="*/ 20828216 w 24377650"/>
              <a:gd name="connsiteY1897" fmla="*/ 6514951 h 8304597"/>
              <a:gd name="connsiteX1898" fmla="*/ 21093078 w 24377650"/>
              <a:gd name="connsiteY1898" fmla="*/ 6400992 h 8304597"/>
              <a:gd name="connsiteX1899" fmla="*/ 21245576 w 24377650"/>
              <a:gd name="connsiteY1899" fmla="*/ 6362471 h 8304597"/>
              <a:gd name="connsiteX1900" fmla="*/ 21208656 w 24377650"/>
              <a:gd name="connsiteY1900" fmla="*/ 6323949 h 8304597"/>
              <a:gd name="connsiteX1901" fmla="*/ 21017632 w 24377650"/>
              <a:gd name="connsiteY1901" fmla="*/ 6362471 h 8304597"/>
              <a:gd name="connsiteX1902" fmla="*/ 20940582 w 24377650"/>
              <a:gd name="connsiteY1902" fmla="*/ 6323949 h 8304597"/>
              <a:gd name="connsiteX1903" fmla="*/ 20980712 w 24377650"/>
              <a:gd name="connsiteY1903" fmla="*/ 6285427 h 8304597"/>
              <a:gd name="connsiteX1904" fmla="*/ 20903662 w 24377650"/>
              <a:gd name="connsiteY1904" fmla="*/ 6209989 h 8304597"/>
              <a:gd name="connsiteX1905" fmla="*/ 20712638 w 24377650"/>
              <a:gd name="connsiteY1905" fmla="*/ 6362471 h 8304597"/>
              <a:gd name="connsiteX1906" fmla="*/ 20675718 w 24377650"/>
              <a:gd name="connsiteY1906" fmla="*/ 6323949 h 8304597"/>
              <a:gd name="connsiteX1907" fmla="*/ 20446170 w 24377650"/>
              <a:gd name="connsiteY1907" fmla="*/ 6400992 h 8304597"/>
              <a:gd name="connsiteX1908" fmla="*/ 20483090 w 24377650"/>
              <a:gd name="connsiteY1908" fmla="*/ 6437909 h 8304597"/>
              <a:gd name="connsiteX1909" fmla="*/ 20407644 w 24377650"/>
              <a:gd name="connsiteY1909" fmla="*/ 6590389 h 8304597"/>
              <a:gd name="connsiteX1910" fmla="*/ 20293672 w 24377650"/>
              <a:gd name="connsiteY1910" fmla="*/ 6476430 h 8304597"/>
              <a:gd name="connsiteX1911" fmla="*/ 20370724 w 24377650"/>
              <a:gd name="connsiteY1911" fmla="*/ 6476430 h 8304597"/>
              <a:gd name="connsiteX1912" fmla="*/ 20293672 w 24377650"/>
              <a:gd name="connsiteY1912" fmla="*/ 6400992 h 8304597"/>
              <a:gd name="connsiteX1913" fmla="*/ 20370724 w 24377650"/>
              <a:gd name="connsiteY1913" fmla="*/ 6400992 h 8304597"/>
              <a:gd name="connsiteX1914" fmla="*/ 20370724 w 24377650"/>
              <a:gd name="connsiteY1914" fmla="*/ 6285427 h 8304597"/>
              <a:gd name="connsiteX1915" fmla="*/ 20255146 w 24377650"/>
              <a:gd name="connsiteY1915" fmla="*/ 6209989 h 8304597"/>
              <a:gd name="connsiteX1916" fmla="*/ 19950152 w 24377650"/>
              <a:gd name="connsiteY1916" fmla="*/ 6209989 h 8304597"/>
              <a:gd name="connsiteX1917" fmla="*/ 19988678 w 24377650"/>
              <a:gd name="connsiteY1917" fmla="*/ 6285427 h 8304597"/>
              <a:gd name="connsiteX1918" fmla="*/ 19873102 w 24377650"/>
              <a:gd name="connsiteY1918" fmla="*/ 6171468 h 8304597"/>
              <a:gd name="connsiteX1919" fmla="*/ 19873102 w 24377650"/>
              <a:gd name="connsiteY1919" fmla="*/ 6209989 h 8304597"/>
              <a:gd name="connsiteX1920" fmla="*/ 19797656 w 24377650"/>
              <a:gd name="connsiteY1920" fmla="*/ 6171468 h 8304597"/>
              <a:gd name="connsiteX1921" fmla="*/ 19797656 w 24377650"/>
              <a:gd name="connsiteY1921" fmla="*/ 6209989 h 8304597"/>
              <a:gd name="connsiteX1922" fmla="*/ 19683684 w 24377650"/>
              <a:gd name="connsiteY1922" fmla="*/ 6209989 h 8304597"/>
              <a:gd name="connsiteX1923" fmla="*/ 19492660 w 24377650"/>
              <a:gd name="connsiteY1923" fmla="*/ 6476430 h 8304597"/>
              <a:gd name="connsiteX1924" fmla="*/ 19417214 w 24377650"/>
              <a:gd name="connsiteY1924" fmla="*/ 6476430 h 8304597"/>
              <a:gd name="connsiteX1925" fmla="*/ 19340164 w 24377650"/>
              <a:gd name="connsiteY1925" fmla="*/ 6476430 h 8304597"/>
              <a:gd name="connsiteX1926" fmla="*/ 19303244 w 24377650"/>
              <a:gd name="connsiteY1926" fmla="*/ 6514951 h 8304597"/>
              <a:gd name="connsiteX1927" fmla="*/ 19187666 w 24377650"/>
              <a:gd name="connsiteY1927" fmla="*/ 6476430 h 8304597"/>
              <a:gd name="connsiteX1928" fmla="*/ 19226192 w 24377650"/>
              <a:gd name="connsiteY1928" fmla="*/ 6514951 h 8304597"/>
              <a:gd name="connsiteX1929" fmla="*/ 19164390 w 24377650"/>
              <a:gd name="connsiteY1929" fmla="*/ 6514951 h 8304597"/>
              <a:gd name="connsiteX1930" fmla="*/ 19105598 w 24377650"/>
              <a:gd name="connsiteY1930" fmla="*/ 6514951 h 8304597"/>
              <a:gd name="connsiteX1931" fmla="*/ 19097772 w 24377650"/>
              <a:gd name="connsiteY1931" fmla="*/ 6514951 h 8304597"/>
              <a:gd name="connsiteX1932" fmla="*/ 19073694 w 24377650"/>
              <a:gd name="connsiteY1932" fmla="*/ 6514951 h 8304597"/>
              <a:gd name="connsiteX1933" fmla="*/ 19068278 w 24377650"/>
              <a:gd name="connsiteY1933" fmla="*/ 6514951 h 8304597"/>
              <a:gd name="connsiteX1934" fmla="*/ 19035170 w 24377650"/>
              <a:gd name="connsiteY1934" fmla="*/ 6514951 h 8304597"/>
              <a:gd name="connsiteX1935" fmla="*/ 18959724 w 24377650"/>
              <a:gd name="connsiteY1935" fmla="*/ 6514951 h 8304597"/>
              <a:gd name="connsiteX1936" fmla="*/ 19112220 w 24377650"/>
              <a:gd name="connsiteY1936" fmla="*/ 6553473 h 8304597"/>
              <a:gd name="connsiteX1937" fmla="*/ 19150746 w 24377650"/>
              <a:gd name="connsiteY1937" fmla="*/ 6590389 h 8304597"/>
              <a:gd name="connsiteX1938" fmla="*/ 19112220 w 24377650"/>
              <a:gd name="connsiteY1938" fmla="*/ 6628911 h 8304597"/>
              <a:gd name="connsiteX1939" fmla="*/ 18998250 w 24377650"/>
              <a:gd name="connsiteY1939" fmla="*/ 6590389 h 8304597"/>
              <a:gd name="connsiteX1940" fmla="*/ 18959724 w 24377650"/>
              <a:gd name="connsiteY1940" fmla="*/ 6667433 h 8304597"/>
              <a:gd name="connsiteX1941" fmla="*/ 19226192 w 24377650"/>
              <a:gd name="connsiteY1941" fmla="*/ 6628911 h 8304597"/>
              <a:gd name="connsiteX1942" fmla="*/ 19492660 w 24377650"/>
              <a:gd name="connsiteY1942" fmla="*/ 6590389 h 8304597"/>
              <a:gd name="connsiteX1943" fmla="*/ 19608238 w 24377650"/>
              <a:gd name="connsiteY1943" fmla="*/ 6628911 h 8304597"/>
              <a:gd name="connsiteX1944" fmla="*/ 19568106 w 24377650"/>
              <a:gd name="connsiteY1944" fmla="*/ 6667433 h 8304597"/>
              <a:gd name="connsiteX1945" fmla="*/ 19455740 w 24377650"/>
              <a:gd name="connsiteY1945" fmla="*/ 6667433 h 8304597"/>
              <a:gd name="connsiteX1946" fmla="*/ 19608238 w 24377650"/>
              <a:gd name="connsiteY1946" fmla="*/ 6667433 h 8304597"/>
              <a:gd name="connsiteX1947" fmla="*/ 19608238 w 24377650"/>
              <a:gd name="connsiteY1947" fmla="*/ 6704349 h 8304597"/>
              <a:gd name="connsiteX1948" fmla="*/ 19531186 w 24377650"/>
              <a:gd name="connsiteY1948" fmla="*/ 6856830 h 8304597"/>
              <a:gd name="connsiteX1949" fmla="*/ 19492660 w 24377650"/>
              <a:gd name="connsiteY1949" fmla="*/ 6933873 h 8304597"/>
              <a:gd name="connsiteX1950" fmla="*/ 19340164 w 24377650"/>
              <a:gd name="connsiteY1950" fmla="*/ 6933873 h 8304597"/>
              <a:gd name="connsiteX1951" fmla="*/ 19187666 w 24377650"/>
              <a:gd name="connsiteY1951" fmla="*/ 7047833 h 8304597"/>
              <a:gd name="connsiteX1952" fmla="*/ 19073694 w 24377650"/>
              <a:gd name="connsiteY1952" fmla="*/ 7086354 h 8304597"/>
              <a:gd name="connsiteX1953" fmla="*/ 19150746 w 24377650"/>
              <a:gd name="connsiteY1953" fmla="*/ 7047833 h 8304597"/>
              <a:gd name="connsiteX1954" fmla="*/ 19073694 w 24377650"/>
              <a:gd name="connsiteY1954" fmla="*/ 7009311 h 8304597"/>
              <a:gd name="connsiteX1955" fmla="*/ 19150746 w 24377650"/>
              <a:gd name="connsiteY1955" fmla="*/ 6972395 h 8304597"/>
              <a:gd name="connsiteX1956" fmla="*/ 18959724 w 24377650"/>
              <a:gd name="connsiteY1956" fmla="*/ 6933873 h 8304597"/>
              <a:gd name="connsiteX1957" fmla="*/ 18845752 w 24377650"/>
              <a:gd name="connsiteY1957" fmla="*/ 6933873 h 8304597"/>
              <a:gd name="connsiteX1958" fmla="*/ 18839732 w 24377650"/>
              <a:gd name="connsiteY1958" fmla="*/ 6911603 h 8304597"/>
              <a:gd name="connsiteX1959" fmla="*/ 18832052 w 24377650"/>
              <a:gd name="connsiteY1959" fmla="*/ 6904970 h 8304597"/>
              <a:gd name="connsiteX1960" fmla="*/ 18833036 w 24377650"/>
              <a:gd name="connsiteY1960" fmla="*/ 6904831 h 8304597"/>
              <a:gd name="connsiteX1961" fmla="*/ 18845752 w 24377650"/>
              <a:gd name="connsiteY1961" fmla="*/ 6895351 h 8304597"/>
              <a:gd name="connsiteX1962" fmla="*/ 18730176 w 24377650"/>
              <a:gd name="connsiteY1962" fmla="*/ 6856830 h 8304597"/>
              <a:gd name="connsiteX1963" fmla="*/ 18768700 w 24377650"/>
              <a:gd name="connsiteY1963" fmla="*/ 6819913 h 8304597"/>
              <a:gd name="connsiteX1964" fmla="*/ 18463706 w 24377650"/>
              <a:gd name="connsiteY1964" fmla="*/ 6781392 h 8304597"/>
              <a:gd name="connsiteX1965" fmla="*/ 18436718 w 24377650"/>
              <a:gd name="connsiteY1965" fmla="*/ 6786809 h 8304597"/>
              <a:gd name="connsiteX1966" fmla="*/ 18436784 w 24377650"/>
              <a:gd name="connsiteY1966" fmla="*/ 6786879 h 8304597"/>
              <a:gd name="connsiteX1967" fmla="*/ 18426786 w 24377650"/>
              <a:gd name="connsiteY1967" fmla="*/ 6781392 h 8304597"/>
              <a:gd name="connsiteX1968" fmla="*/ 18274288 w 24377650"/>
              <a:gd name="connsiteY1968" fmla="*/ 6742871 h 8304597"/>
              <a:gd name="connsiteX1969" fmla="*/ 18235764 w 24377650"/>
              <a:gd name="connsiteY1969" fmla="*/ 6667433 h 8304597"/>
              <a:gd name="connsiteX1970" fmla="*/ 18158712 w 24377650"/>
              <a:gd name="connsiteY1970" fmla="*/ 6742871 h 8304597"/>
              <a:gd name="connsiteX1971" fmla="*/ 18046294 w 24377650"/>
              <a:gd name="connsiteY1971" fmla="*/ 6689377 h 8304597"/>
              <a:gd name="connsiteX1972" fmla="*/ 18034462 w 24377650"/>
              <a:gd name="connsiteY1972" fmla="*/ 6693797 h 8304597"/>
              <a:gd name="connsiteX1973" fmla="*/ 18044138 w 24377650"/>
              <a:gd name="connsiteY1973" fmla="*/ 6678618 h 8304597"/>
              <a:gd name="connsiteX1974" fmla="*/ 18083266 w 24377650"/>
              <a:gd name="connsiteY1974" fmla="*/ 6667433 h 8304597"/>
              <a:gd name="connsiteX1975" fmla="*/ 17739746 w 24377650"/>
              <a:gd name="connsiteY1975" fmla="*/ 6553473 h 8304597"/>
              <a:gd name="connsiteX1976" fmla="*/ 17625774 w 24377650"/>
              <a:gd name="connsiteY1976" fmla="*/ 6590389 h 8304597"/>
              <a:gd name="connsiteX1977" fmla="*/ 17664300 w 24377650"/>
              <a:gd name="connsiteY1977" fmla="*/ 6628911 h 8304597"/>
              <a:gd name="connsiteX1978" fmla="*/ 17434752 w 24377650"/>
              <a:gd name="connsiteY1978" fmla="*/ 6628911 h 8304597"/>
              <a:gd name="connsiteX1979" fmla="*/ 17434752 w 24377650"/>
              <a:gd name="connsiteY1979" fmla="*/ 6667433 h 8304597"/>
              <a:gd name="connsiteX1980" fmla="*/ 17473278 w 24377650"/>
              <a:gd name="connsiteY1980" fmla="*/ 6667433 h 8304597"/>
              <a:gd name="connsiteX1981" fmla="*/ 17587248 w 24377650"/>
              <a:gd name="connsiteY1981" fmla="*/ 6667433 h 8304597"/>
              <a:gd name="connsiteX1982" fmla="*/ 17587248 w 24377650"/>
              <a:gd name="connsiteY1982" fmla="*/ 6742871 h 8304597"/>
              <a:gd name="connsiteX1983" fmla="*/ 17930768 w 24377650"/>
              <a:gd name="connsiteY1983" fmla="*/ 6704349 h 8304597"/>
              <a:gd name="connsiteX1984" fmla="*/ 17548724 w 24377650"/>
              <a:gd name="connsiteY1984" fmla="*/ 6819913 h 8304597"/>
              <a:gd name="connsiteX1985" fmla="*/ 17548724 w 24377650"/>
              <a:gd name="connsiteY1985" fmla="*/ 6856830 h 8304597"/>
              <a:gd name="connsiteX1986" fmla="*/ 17511802 w 24377650"/>
              <a:gd name="connsiteY1986" fmla="*/ 6895351 h 8304597"/>
              <a:gd name="connsiteX1987" fmla="*/ 17434752 w 24377650"/>
              <a:gd name="connsiteY1987" fmla="*/ 6895351 h 8304597"/>
              <a:gd name="connsiteX1988" fmla="*/ 17587248 w 24377650"/>
              <a:gd name="connsiteY1988" fmla="*/ 6972395 h 8304597"/>
              <a:gd name="connsiteX1989" fmla="*/ 17739746 w 24377650"/>
              <a:gd name="connsiteY1989" fmla="*/ 7009311 h 8304597"/>
              <a:gd name="connsiteX1990" fmla="*/ 17548724 w 24377650"/>
              <a:gd name="connsiteY1990" fmla="*/ 6895351 h 8304597"/>
              <a:gd name="connsiteX1991" fmla="*/ 17664300 w 24377650"/>
              <a:gd name="connsiteY1991" fmla="*/ 6933873 h 8304597"/>
              <a:gd name="connsiteX1992" fmla="*/ 17625774 w 24377650"/>
              <a:gd name="connsiteY1992" fmla="*/ 6819913 h 8304597"/>
              <a:gd name="connsiteX1993" fmla="*/ 17778272 w 24377650"/>
              <a:gd name="connsiteY1993" fmla="*/ 6933873 h 8304597"/>
              <a:gd name="connsiteX1994" fmla="*/ 17853718 w 24377650"/>
              <a:gd name="connsiteY1994" fmla="*/ 6933873 h 8304597"/>
              <a:gd name="connsiteX1995" fmla="*/ 17892244 w 24377650"/>
              <a:gd name="connsiteY1995" fmla="*/ 6972395 h 8304597"/>
              <a:gd name="connsiteX1996" fmla="*/ 17892244 w 24377650"/>
              <a:gd name="connsiteY1996" fmla="*/ 7047833 h 8304597"/>
              <a:gd name="connsiteX1997" fmla="*/ 17969294 w 24377650"/>
              <a:gd name="connsiteY1997" fmla="*/ 7124875 h 8304597"/>
              <a:gd name="connsiteX1998" fmla="*/ 18197238 w 24377650"/>
              <a:gd name="connsiteY1998" fmla="*/ 7124875 h 8304597"/>
              <a:gd name="connsiteX1999" fmla="*/ 18158712 w 24377650"/>
              <a:gd name="connsiteY1999" fmla="*/ 7047833 h 8304597"/>
              <a:gd name="connsiteX2000" fmla="*/ 18274288 w 24377650"/>
              <a:gd name="connsiteY2000" fmla="*/ 7124875 h 8304597"/>
              <a:gd name="connsiteX2001" fmla="*/ 18069772 w 24377650"/>
              <a:gd name="connsiteY2001" fmla="*/ 7193717 h 8304597"/>
              <a:gd name="connsiteX2002" fmla="*/ 18010608 w 24377650"/>
              <a:gd name="connsiteY2002" fmla="*/ 7199857 h 8304597"/>
              <a:gd name="connsiteX2003" fmla="*/ 17987704 w 24377650"/>
              <a:gd name="connsiteY2003" fmla="*/ 7189253 h 8304597"/>
              <a:gd name="connsiteX2004" fmla="*/ 17969294 w 24377650"/>
              <a:gd name="connsiteY2004" fmla="*/ 7161792 h 8304597"/>
              <a:gd name="connsiteX2005" fmla="*/ 17778272 w 24377650"/>
              <a:gd name="connsiteY2005" fmla="*/ 7200313 h 8304597"/>
              <a:gd name="connsiteX2006" fmla="*/ 17739746 w 24377650"/>
              <a:gd name="connsiteY2006" fmla="*/ 7200313 h 8304597"/>
              <a:gd name="connsiteX2007" fmla="*/ 17739746 w 24377650"/>
              <a:gd name="connsiteY2007" fmla="*/ 7237230 h 8304597"/>
              <a:gd name="connsiteX2008" fmla="*/ 17701220 w 24377650"/>
              <a:gd name="connsiteY2008" fmla="*/ 7161792 h 8304597"/>
              <a:gd name="connsiteX2009" fmla="*/ 17511802 w 24377650"/>
              <a:gd name="connsiteY2009" fmla="*/ 7200313 h 8304597"/>
              <a:gd name="connsiteX2010" fmla="*/ 17664300 w 24377650"/>
              <a:gd name="connsiteY2010" fmla="*/ 7161792 h 8304597"/>
              <a:gd name="connsiteX2011" fmla="*/ 17359306 w 24377650"/>
              <a:gd name="connsiteY2011" fmla="*/ 7124875 h 8304597"/>
              <a:gd name="connsiteX2012" fmla="*/ 17473278 w 24377650"/>
              <a:gd name="connsiteY2012" fmla="*/ 7161792 h 8304597"/>
              <a:gd name="connsiteX2013" fmla="*/ 17129758 w 24377650"/>
              <a:gd name="connsiteY2013" fmla="*/ 7237230 h 8304597"/>
              <a:gd name="connsiteX2014" fmla="*/ 17168282 w 24377650"/>
              <a:gd name="connsiteY2014" fmla="*/ 7277357 h 8304597"/>
              <a:gd name="connsiteX2015" fmla="*/ 17015786 w 24377650"/>
              <a:gd name="connsiteY2015" fmla="*/ 7277357 h 8304597"/>
              <a:gd name="connsiteX2016" fmla="*/ 17091232 w 24377650"/>
              <a:gd name="connsiteY2016" fmla="*/ 7352795 h 8304597"/>
              <a:gd name="connsiteX2017" fmla="*/ 16901814 w 24377650"/>
              <a:gd name="connsiteY2017" fmla="*/ 7352795 h 8304597"/>
              <a:gd name="connsiteX2018" fmla="*/ 16977260 w 24377650"/>
              <a:gd name="connsiteY2018" fmla="*/ 7352795 h 8304597"/>
              <a:gd name="connsiteX2019" fmla="*/ 16824762 w 24377650"/>
              <a:gd name="connsiteY2019" fmla="*/ 7389711 h 8304597"/>
              <a:gd name="connsiteX2020" fmla="*/ 16824762 w 24377650"/>
              <a:gd name="connsiteY2020" fmla="*/ 7314273 h 8304597"/>
              <a:gd name="connsiteX2021" fmla="*/ 16749316 w 24377650"/>
              <a:gd name="connsiteY2021" fmla="*/ 7352795 h 8304597"/>
              <a:gd name="connsiteX2022" fmla="*/ 16558294 w 24377650"/>
              <a:gd name="connsiteY2022" fmla="*/ 7277357 h 8304597"/>
              <a:gd name="connsiteX2023" fmla="*/ 17054312 w 24377650"/>
              <a:gd name="connsiteY2023" fmla="*/ 7237230 h 8304597"/>
              <a:gd name="connsiteX2024" fmla="*/ 16824762 w 24377650"/>
              <a:gd name="connsiteY2024" fmla="*/ 7277357 h 8304597"/>
              <a:gd name="connsiteX2025" fmla="*/ 16749316 w 24377650"/>
              <a:gd name="connsiteY2025" fmla="*/ 7237230 h 8304597"/>
              <a:gd name="connsiteX2026" fmla="*/ 16367272 w 24377650"/>
              <a:gd name="connsiteY2026" fmla="*/ 7277357 h 8304597"/>
              <a:gd name="connsiteX2027" fmla="*/ 16328746 w 24377650"/>
              <a:gd name="connsiteY2027" fmla="*/ 7237230 h 8304597"/>
              <a:gd name="connsiteX2028" fmla="*/ 16100802 w 24377650"/>
              <a:gd name="connsiteY2028" fmla="*/ 7277357 h 8304597"/>
              <a:gd name="connsiteX2029" fmla="*/ 16176248 w 24377650"/>
              <a:gd name="connsiteY2029" fmla="*/ 7314273 h 8304597"/>
              <a:gd name="connsiteX2030" fmla="*/ 16062278 w 24377650"/>
              <a:gd name="connsiteY2030" fmla="*/ 7314273 h 8304597"/>
              <a:gd name="connsiteX2031" fmla="*/ 16062278 w 24377650"/>
              <a:gd name="connsiteY2031" fmla="*/ 7352795 h 8304597"/>
              <a:gd name="connsiteX2032" fmla="*/ 15909780 w 24377650"/>
              <a:gd name="connsiteY2032" fmla="*/ 7352795 h 8304597"/>
              <a:gd name="connsiteX2033" fmla="*/ 15757282 w 24377650"/>
              <a:gd name="connsiteY2033" fmla="*/ 7505275 h 8304597"/>
              <a:gd name="connsiteX2034" fmla="*/ 15872860 w 24377650"/>
              <a:gd name="connsiteY2034" fmla="*/ 7429838 h 8304597"/>
              <a:gd name="connsiteX2035" fmla="*/ 15834334 w 24377650"/>
              <a:gd name="connsiteY2035" fmla="*/ 7466754 h 8304597"/>
              <a:gd name="connsiteX2036" fmla="*/ 15986832 w 24377650"/>
              <a:gd name="connsiteY2036" fmla="*/ 7429838 h 8304597"/>
              <a:gd name="connsiteX2037" fmla="*/ 16100802 w 24377650"/>
              <a:gd name="connsiteY2037" fmla="*/ 7429838 h 8304597"/>
              <a:gd name="connsiteX2038" fmla="*/ 16291826 w 24377650"/>
              <a:gd name="connsiteY2038" fmla="*/ 7466754 h 8304597"/>
              <a:gd name="connsiteX2039" fmla="*/ 16214774 w 24377650"/>
              <a:gd name="connsiteY2039" fmla="*/ 7429838 h 8304597"/>
              <a:gd name="connsiteX2040" fmla="*/ 16481242 w 24377650"/>
              <a:gd name="connsiteY2040" fmla="*/ 7429838 h 8304597"/>
              <a:gd name="connsiteX2041" fmla="*/ 17129758 w 24377650"/>
              <a:gd name="connsiteY2041" fmla="*/ 7542192 h 8304597"/>
              <a:gd name="connsiteX2042" fmla="*/ 17054312 w 24377650"/>
              <a:gd name="connsiteY2042" fmla="*/ 7619235 h 8304597"/>
              <a:gd name="connsiteX2043" fmla="*/ 17282254 w 24377650"/>
              <a:gd name="connsiteY2043" fmla="*/ 7542192 h 8304597"/>
              <a:gd name="connsiteX2044" fmla="*/ 17282254 w 24377650"/>
              <a:gd name="connsiteY2044" fmla="*/ 7619235 h 8304597"/>
              <a:gd name="connsiteX2045" fmla="*/ 17091232 w 24377650"/>
              <a:gd name="connsiteY2045" fmla="*/ 7657757 h 8304597"/>
              <a:gd name="connsiteX2046" fmla="*/ 17168282 w 24377650"/>
              <a:gd name="connsiteY2046" fmla="*/ 7694673 h 8304597"/>
              <a:gd name="connsiteX2047" fmla="*/ 17091232 w 24377650"/>
              <a:gd name="connsiteY2047" fmla="*/ 7771717 h 8304597"/>
              <a:gd name="connsiteX2048" fmla="*/ 17168282 w 24377650"/>
              <a:gd name="connsiteY2048" fmla="*/ 7694673 h 8304597"/>
              <a:gd name="connsiteX2049" fmla="*/ 17206808 w 24377650"/>
              <a:gd name="connsiteY2049" fmla="*/ 7619235 h 8304597"/>
              <a:gd name="connsiteX2050" fmla="*/ 17359306 w 24377650"/>
              <a:gd name="connsiteY2050" fmla="*/ 7619235 h 8304597"/>
              <a:gd name="connsiteX2051" fmla="*/ 17434752 w 24377650"/>
              <a:gd name="connsiteY2051" fmla="*/ 7694673 h 8304597"/>
              <a:gd name="connsiteX2052" fmla="*/ 17282254 w 24377650"/>
              <a:gd name="connsiteY2052" fmla="*/ 7771717 h 8304597"/>
              <a:gd name="connsiteX2053" fmla="*/ 17320780 w 24377650"/>
              <a:gd name="connsiteY2053" fmla="*/ 7847155 h 8304597"/>
              <a:gd name="connsiteX2054" fmla="*/ 17206808 w 24377650"/>
              <a:gd name="connsiteY2054" fmla="*/ 7847155 h 8304597"/>
              <a:gd name="connsiteX2055" fmla="*/ 17129758 w 24377650"/>
              <a:gd name="connsiteY2055" fmla="*/ 7962719 h 8304597"/>
              <a:gd name="connsiteX2056" fmla="*/ 17168282 w 24377650"/>
              <a:gd name="connsiteY2056" fmla="*/ 7887281 h 8304597"/>
              <a:gd name="connsiteX2057" fmla="*/ 16291826 w 24377650"/>
              <a:gd name="connsiteY2057" fmla="*/ 7847155 h 8304597"/>
              <a:gd name="connsiteX2058" fmla="*/ 16100802 w 24377650"/>
              <a:gd name="connsiteY2058" fmla="*/ 7887281 h 8304597"/>
              <a:gd name="connsiteX2059" fmla="*/ 16062278 w 24377650"/>
              <a:gd name="connsiteY2059" fmla="*/ 7847155 h 8304597"/>
              <a:gd name="connsiteX2060" fmla="*/ 16139328 w 24377650"/>
              <a:gd name="connsiteY2060" fmla="*/ 7847155 h 8304597"/>
              <a:gd name="connsiteX2061" fmla="*/ 15757282 w 24377650"/>
              <a:gd name="connsiteY2061" fmla="*/ 7771717 h 8304597"/>
              <a:gd name="connsiteX2062" fmla="*/ 15834334 w 24377650"/>
              <a:gd name="connsiteY2062" fmla="*/ 7847155 h 8304597"/>
              <a:gd name="connsiteX2063" fmla="*/ 15720362 w 24377650"/>
              <a:gd name="connsiteY2063" fmla="*/ 7847155 h 8304597"/>
              <a:gd name="connsiteX2064" fmla="*/ 15726131 w 24377650"/>
              <a:gd name="connsiteY2064" fmla="*/ 7825812 h 8304597"/>
              <a:gd name="connsiteX2065" fmla="*/ 15737865 w 24377650"/>
              <a:gd name="connsiteY2065" fmla="*/ 7815679 h 8304597"/>
              <a:gd name="connsiteX2066" fmla="*/ 15757282 w 24377650"/>
              <a:gd name="connsiteY2066" fmla="*/ 7810238 h 8304597"/>
              <a:gd name="connsiteX2067" fmla="*/ 15738822 w 24377650"/>
              <a:gd name="connsiteY2067" fmla="*/ 7814852 h 8304597"/>
              <a:gd name="connsiteX2068" fmla="*/ 15737865 w 24377650"/>
              <a:gd name="connsiteY2068" fmla="*/ 7815679 h 8304597"/>
              <a:gd name="connsiteX2069" fmla="*/ 15730501 w 24377650"/>
              <a:gd name="connsiteY2069" fmla="*/ 7817743 h 8304597"/>
              <a:gd name="connsiteX2070" fmla="*/ 15529340 w 24377650"/>
              <a:gd name="connsiteY2070" fmla="*/ 7810238 h 8304597"/>
              <a:gd name="connsiteX2071" fmla="*/ 15529340 w 24377650"/>
              <a:gd name="connsiteY2071" fmla="*/ 7734800 h 8304597"/>
              <a:gd name="connsiteX2072" fmla="*/ 15681836 w 24377650"/>
              <a:gd name="connsiteY2072" fmla="*/ 7734800 h 8304597"/>
              <a:gd name="connsiteX2073" fmla="*/ 15795808 w 24377650"/>
              <a:gd name="connsiteY2073" fmla="*/ 7694673 h 8304597"/>
              <a:gd name="connsiteX2074" fmla="*/ 15681836 w 24377650"/>
              <a:gd name="connsiteY2074" fmla="*/ 7734800 h 8304597"/>
              <a:gd name="connsiteX2075" fmla="*/ 15490814 w 24377650"/>
              <a:gd name="connsiteY2075" fmla="*/ 7694673 h 8304597"/>
              <a:gd name="connsiteX2076" fmla="*/ 15490588 w 24377650"/>
              <a:gd name="connsiteY2076" fmla="*/ 7658334 h 8304597"/>
              <a:gd name="connsiteX2077" fmla="*/ 15486854 w 24377650"/>
              <a:gd name="connsiteY2077" fmla="*/ 7658028 h 8304597"/>
              <a:gd name="connsiteX2078" fmla="*/ 15490814 w 24377650"/>
              <a:gd name="connsiteY2078" fmla="*/ 7657757 h 8304597"/>
              <a:gd name="connsiteX2079" fmla="*/ 15484428 w 24377650"/>
              <a:gd name="connsiteY2079" fmla="*/ 7657829 h 8304597"/>
              <a:gd name="connsiteX2080" fmla="*/ 15486854 w 24377650"/>
              <a:gd name="connsiteY2080" fmla="*/ 7658028 h 8304597"/>
              <a:gd name="connsiteX2081" fmla="*/ 15423720 w 24377650"/>
              <a:gd name="connsiteY2081" fmla="*/ 7662346 h 8304597"/>
              <a:gd name="connsiteX2082" fmla="*/ 15299792 w 24377650"/>
              <a:gd name="connsiteY2082" fmla="*/ 7619235 h 8304597"/>
              <a:gd name="connsiteX2083" fmla="*/ 15224346 w 24377650"/>
              <a:gd name="connsiteY2083" fmla="*/ 7657757 h 8304597"/>
              <a:gd name="connsiteX2084" fmla="*/ 15338316 w 24377650"/>
              <a:gd name="connsiteY2084" fmla="*/ 7694673 h 8304597"/>
              <a:gd name="connsiteX2085" fmla="*/ 14994796 w 24377650"/>
              <a:gd name="connsiteY2085" fmla="*/ 7619235 h 8304597"/>
              <a:gd name="connsiteX2086" fmla="*/ 15376842 w 24377650"/>
              <a:gd name="connsiteY2086" fmla="*/ 7582319 h 8304597"/>
              <a:gd name="connsiteX2087" fmla="*/ 15604786 w 24377650"/>
              <a:gd name="connsiteY2087" fmla="*/ 7582319 h 8304597"/>
              <a:gd name="connsiteX2088" fmla="*/ 15490814 w 24377650"/>
              <a:gd name="connsiteY2088" fmla="*/ 7619235 h 8304597"/>
              <a:gd name="connsiteX2089" fmla="*/ 15757282 w 24377650"/>
              <a:gd name="connsiteY2089" fmla="*/ 7619235 h 8304597"/>
              <a:gd name="connsiteX2090" fmla="*/ 15490814 w 24377650"/>
              <a:gd name="connsiteY2090" fmla="*/ 7505275 h 8304597"/>
              <a:gd name="connsiteX2091" fmla="*/ 15415368 w 24377650"/>
              <a:gd name="connsiteY2091" fmla="*/ 7542192 h 8304597"/>
              <a:gd name="connsiteX2092" fmla="*/ 15415368 w 24377650"/>
              <a:gd name="connsiteY2092" fmla="*/ 7505275 h 8304597"/>
              <a:gd name="connsiteX2093" fmla="*/ 15262870 w 24377650"/>
              <a:gd name="connsiteY2093" fmla="*/ 7542192 h 8304597"/>
              <a:gd name="connsiteX2094" fmla="*/ 15262870 w 24377650"/>
              <a:gd name="connsiteY2094" fmla="*/ 7466754 h 8304597"/>
              <a:gd name="connsiteX2095" fmla="*/ 15187424 w 24377650"/>
              <a:gd name="connsiteY2095" fmla="*/ 7505275 h 8304597"/>
              <a:gd name="connsiteX2096" fmla="*/ 14842300 w 24377650"/>
              <a:gd name="connsiteY2096" fmla="*/ 7505275 h 8304597"/>
              <a:gd name="connsiteX2097" fmla="*/ 14805380 w 24377650"/>
              <a:gd name="connsiteY2097" fmla="*/ 7542192 h 8304597"/>
              <a:gd name="connsiteX2098" fmla="*/ 14994796 w 24377650"/>
              <a:gd name="connsiteY2098" fmla="*/ 7542192 h 8304597"/>
              <a:gd name="connsiteX2099" fmla="*/ 14882430 w 24377650"/>
              <a:gd name="connsiteY2099" fmla="*/ 7619235 h 8304597"/>
              <a:gd name="connsiteX2100" fmla="*/ 14766854 w 24377650"/>
              <a:gd name="connsiteY2100" fmla="*/ 7657757 h 8304597"/>
              <a:gd name="connsiteX2101" fmla="*/ 14766854 w 24377650"/>
              <a:gd name="connsiteY2101" fmla="*/ 7619235 h 8304597"/>
              <a:gd name="connsiteX2102" fmla="*/ 14729934 w 24377650"/>
              <a:gd name="connsiteY2102" fmla="*/ 7657757 h 8304597"/>
              <a:gd name="connsiteX2103" fmla="*/ 14745509 w 24377650"/>
              <a:gd name="connsiteY2103" fmla="*/ 7711025 h 8304597"/>
              <a:gd name="connsiteX2104" fmla="*/ 14757792 w 24377650"/>
              <a:gd name="connsiteY2104" fmla="*/ 7724707 h 8304597"/>
              <a:gd name="connsiteX2105" fmla="*/ 14743378 w 24377650"/>
              <a:gd name="connsiteY2105" fmla="*/ 7733596 h 8304597"/>
              <a:gd name="connsiteX2106" fmla="*/ 14689802 w 24377650"/>
              <a:gd name="connsiteY2106" fmla="*/ 7734800 h 8304597"/>
              <a:gd name="connsiteX2107" fmla="*/ 14195390 w 24377650"/>
              <a:gd name="connsiteY2107" fmla="*/ 7924197 h 8304597"/>
              <a:gd name="connsiteX2108" fmla="*/ 13814950 w 24377650"/>
              <a:gd name="connsiteY2108" fmla="*/ 8115200 h 8304597"/>
              <a:gd name="connsiteX2109" fmla="*/ 13662452 w 24377650"/>
              <a:gd name="connsiteY2109" fmla="*/ 8152117 h 8304597"/>
              <a:gd name="connsiteX2110" fmla="*/ 13585402 w 24377650"/>
              <a:gd name="connsiteY2110" fmla="*/ 8152117 h 8304597"/>
              <a:gd name="connsiteX2111" fmla="*/ 13585402 w 24377650"/>
              <a:gd name="connsiteY2111" fmla="*/ 8192243 h 8304597"/>
              <a:gd name="connsiteX2112" fmla="*/ 13546876 w 24377650"/>
              <a:gd name="connsiteY2112" fmla="*/ 8152117 h 8304597"/>
              <a:gd name="connsiteX2113" fmla="*/ 13469824 w 24377650"/>
              <a:gd name="connsiteY2113" fmla="*/ 8229159 h 8304597"/>
              <a:gd name="connsiteX2114" fmla="*/ 12975414 w 24377650"/>
              <a:gd name="connsiteY2114" fmla="*/ 8304597 h 8304597"/>
              <a:gd name="connsiteX2115" fmla="*/ 12899968 w 24377650"/>
              <a:gd name="connsiteY2115" fmla="*/ 8267681 h 8304597"/>
              <a:gd name="connsiteX2116" fmla="*/ 11984984 w 24377650"/>
              <a:gd name="connsiteY2116" fmla="*/ 8267681 h 8304597"/>
              <a:gd name="connsiteX2117" fmla="*/ 11755436 w 24377650"/>
              <a:gd name="connsiteY2117" fmla="*/ 8267681 h 8304597"/>
              <a:gd name="connsiteX2118" fmla="*/ 11755436 w 24377650"/>
              <a:gd name="connsiteY2118" fmla="*/ 8192243 h 8304597"/>
              <a:gd name="connsiteX2119" fmla="*/ 11183972 w 24377650"/>
              <a:gd name="connsiteY2119" fmla="*/ 8192243 h 8304597"/>
              <a:gd name="connsiteX2120" fmla="*/ 11183972 w 24377650"/>
              <a:gd name="connsiteY2120" fmla="*/ 8152117 h 8304597"/>
              <a:gd name="connsiteX2121" fmla="*/ 10956029 w 24377650"/>
              <a:gd name="connsiteY2121" fmla="*/ 8152117 h 8304597"/>
              <a:gd name="connsiteX2122" fmla="*/ 10803532 w 24377650"/>
              <a:gd name="connsiteY2122" fmla="*/ 8152117 h 8304597"/>
              <a:gd name="connsiteX2123" fmla="*/ 10803532 w 24377650"/>
              <a:gd name="connsiteY2123" fmla="*/ 8076679 h 8304597"/>
              <a:gd name="connsiteX2124" fmla="*/ 10689562 w 24377650"/>
              <a:gd name="connsiteY2124" fmla="*/ 8115200 h 8304597"/>
              <a:gd name="connsiteX2125" fmla="*/ 10118098 w 24377650"/>
              <a:gd name="connsiteY2125" fmla="*/ 7999635 h 8304597"/>
              <a:gd name="connsiteX2126" fmla="*/ 9851630 w 24377650"/>
              <a:gd name="connsiteY2126" fmla="*/ 7887281 h 8304597"/>
              <a:gd name="connsiteX2127" fmla="*/ 9890154 w 24377650"/>
              <a:gd name="connsiteY2127" fmla="*/ 7810238 h 8304597"/>
              <a:gd name="connsiteX2128" fmla="*/ 9318691 w 24377650"/>
              <a:gd name="connsiteY2128" fmla="*/ 7771717 h 8304597"/>
              <a:gd name="connsiteX2129" fmla="*/ 10195149 w 24377650"/>
              <a:gd name="connsiteY2129" fmla="*/ 7734800 h 8304597"/>
              <a:gd name="connsiteX2130" fmla="*/ 11450441 w 24377650"/>
              <a:gd name="connsiteY2130" fmla="*/ 7657757 h 8304597"/>
              <a:gd name="connsiteX2131" fmla="*/ 12631894 w 24377650"/>
              <a:gd name="connsiteY2131" fmla="*/ 7582319 h 8304597"/>
              <a:gd name="connsiteX2132" fmla="*/ 12517922 w 24377650"/>
              <a:gd name="connsiteY2132" fmla="*/ 7466754 h 8304597"/>
              <a:gd name="connsiteX2133" fmla="*/ 12968717 w 24377650"/>
              <a:gd name="connsiteY2133" fmla="*/ 7467431 h 8304597"/>
              <a:gd name="connsiteX2134" fmla="*/ 13032753 w 24377650"/>
              <a:gd name="connsiteY2134" fmla="*/ 7455491 h 8304597"/>
              <a:gd name="connsiteX2135" fmla="*/ 13038192 w 24377650"/>
              <a:gd name="connsiteY2135" fmla="*/ 7456020 h 8304597"/>
              <a:gd name="connsiteX2136" fmla="*/ 13068990 w 24377650"/>
              <a:gd name="connsiteY2136" fmla="*/ 7449851 h 8304597"/>
              <a:gd name="connsiteX2137" fmla="*/ 13073798 w 24377650"/>
              <a:gd name="connsiteY2137" fmla="*/ 7445133 h 8304597"/>
              <a:gd name="connsiteX2138" fmla="*/ 13127910 w 24377650"/>
              <a:gd name="connsiteY2138" fmla="*/ 7429838 h 8304597"/>
              <a:gd name="connsiteX2139" fmla="*/ 13089384 w 24377650"/>
              <a:gd name="connsiteY2139" fmla="*/ 7429838 h 8304597"/>
              <a:gd name="connsiteX2140" fmla="*/ 13073798 w 24377650"/>
              <a:gd name="connsiteY2140" fmla="*/ 7445133 h 8304597"/>
              <a:gd name="connsiteX2141" fmla="*/ 13045670 w 24377650"/>
              <a:gd name="connsiteY2141" fmla="*/ 7453083 h 8304597"/>
              <a:gd name="connsiteX2142" fmla="*/ 13032753 w 24377650"/>
              <a:gd name="connsiteY2142" fmla="*/ 7455491 h 8304597"/>
              <a:gd name="connsiteX2143" fmla="*/ 13001037 w 24377650"/>
              <a:gd name="connsiteY2143" fmla="*/ 7452409 h 8304597"/>
              <a:gd name="connsiteX2144" fmla="*/ 12861442 w 24377650"/>
              <a:gd name="connsiteY2144" fmla="*/ 7429838 h 8304597"/>
              <a:gd name="connsiteX2145" fmla="*/ 12251452 w 24377650"/>
              <a:gd name="connsiteY2145" fmla="*/ 7352795 h 8304597"/>
              <a:gd name="connsiteX2146" fmla="*/ 12212928 w 24377650"/>
              <a:gd name="connsiteY2146" fmla="*/ 7429838 h 8304597"/>
              <a:gd name="connsiteX2147" fmla="*/ 11984984 w 24377650"/>
              <a:gd name="connsiteY2147" fmla="*/ 7429838 h 8304597"/>
              <a:gd name="connsiteX2148" fmla="*/ 11718515 w 24377650"/>
              <a:gd name="connsiteY2148" fmla="*/ 7352795 h 8304597"/>
              <a:gd name="connsiteX2149" fmla="*/ 11755436 w 24377650"/>
              <a:gd name="connsiteY2149" fmla="*/ 7314273 h 8304597"/>
              <a:gd name="connsiteX2150" fmla="*/ 11602938 w 24377650"/>
              <a:gd name="connsiteY2150" fmla="*/ 7352795 h 8304597"/>
              <a:gd name="connsiteX2151" fmla="*/ 11566018 w 24377650"/>
              <a:gd name="connsiteY2151" fmla="*/ 7277357 h 8304597"/>
              <a:gd name="connsiteX2152" fmla="*/ 11070001 w 24377650"/>
              <a:gd name="connsiteY2152" fmla="*/ 7277357 h 8304597"/>
              <a:gd name="connsiteX2153" fmla="*/ 11070001 w 24377650"/>
              <a:gd name="connsiteY2153" fmla="*/ 7200313 h 8304597"/>
              <a:gd name="connsiteX2154" fmla="*/ 10956029 w 24377650"/>
              <a:gd name="connsiteY2154" fmla="*/ 7200313 h 8304597"/>
              <a:gd name="connsiteX2155" fmla="*/ 10917504 w 24377650"/>
              <a:gd name="connsiteY2155" fmla="*/ 7200313 h 8304597"/>
              <a:gd name="connsiteX2156" fmla="*/ 10840453 w 24377650"/>
              <a:gd name="connsiteY2156" fmla="*/ 7200313 h 8304597"/>
              <a:gd name="connsiteX2157" fmla="*/ 10803532 w 24377650"/>
              <a:gd name="connsiteY2157" fmla="*/ 7161792 h 8304597"/>
              <a:gd name="connsiteX2158" fmla="*/ 10614115 w 24377650"/>
              <a:gd name="connsiteY2158" fmla="*/ 7200313 h 8304597"/>
              <a:gd name="connsiteX2159" fmla="*/ 10384567 w 24377650"/>
              <a:gd name="connsiteY2159" fmla="*/ 7124875 h 8304597"/>
              <a:gd name="connsiteX2160" fmla="*/ 10537064 w 24377650"/>
              <a:gd name="connsiteY2160" fmla="*/ 7124875 h 8304597"/>
              <a:gd name="connsiteX2161" fmla="*/ 10461617 w 24377650"/>
              <a:gd name="connsiteY2161" fmla="*/ 7047833 h 8304597"/>
              <a:gd name="connsiteX2162" fmla="*/ 10652641 w 24377650"/>
              <a:gd name="connsiteY2162" fmla="*/ 7047833 h 8304597"/>
              <a:gd name="connsiteX2163" fmla="*/ 10500143 w 24377650"/>
              <a:gd name="connsiteY2163" fmla="*/ 7009311 h 8304597"/>
              <a:gd name="connsiteX2164" fmla="*/ 10384567 w 24377650"/>
              <a:gd name="connsiteY2164" fmla="*/ 7009311 h 8304597"/>
              <a:gd name="connsiteX2165" fmla="*/ 10423092 w 24377650"/>
              <a:gd name="connsiteY2165" fmla="*/ 7086354 h 8304597"/>
              <a:gd name="connsiteX2166" fmla="*/ 10270596 w 24377650"/>
              <a:gd name="connsiteY2166" fmla="*/ 6972395 h 8304597"/>
              <a:gd name="connsiteX2167" fmla="*/ 10309120 w 24377650"/>
              <a:gd name="connsiteY2167" fmla="*/ 6972395 h 8304597"/>
              <a:gd name="connsiteX2168" fmla="*/ 10309120 w 24377650"/>
              <a:gd name="connsiteY2168" fmla="*/ 6933873 h 8304597"/>
              <a:gd name="connsiteX2169" fmla="*/ 10156623 w 24377650"/>
              <a:gd name="connsiteY2169" fmla="*/ 6933873 h 8304597"/>
              <a:gd name="connsiteX2170" fmla="*/ 10079573 w 24377650"/>
              <a:gd name="connsiteY2170" fmla="*/ 6895351 h 8304597"/>
              <a:gd name="connsiteX2171" fmla="*/ 10195149 w 24377650"/>
              <a:gd name="connsiteY2171" fmla="*/ 6856830 h 8304597"/>
              <a:gd name="connsiteX2172" fmla="*/ 9890154 w 24377650"/>
              <a:gd name="connsiteY2172" fmla="*/ 6856830 h 8304597"/>
              <a:gd name="connsiteX2173" fmla="*/ 9927076 w 24377650"/>
              <a:gd name="connsiteY2173" fmla="*/ 6781392 h 8304597"/>
              <a:gd name="connsiteX2174" fmla="*/ 9737657 w 24377650"/>
              <a:gd name="connsiteY2174" fmla="*/ 6856830 h 8304597"/>
              <a:gd name="connsiteX2175" fmla="*/ 9546635 w 24377650"/>
              <a:gd name="connsiteY2175" fmla="*/ 6856830 h 8304597"/>
              <a:gd name="connsiteX2176" fmla="*/ 9543709 w 24377650"/>
              <a:gd name="connsiteY2176" fmla="*/ 6868532 h 8304597"/>
              <a:gd name="connsiteX2177" fmla="*/ 9516010 w 24377650"/>
              <a:gd name="connsiteY2177" fmla="*/ 6837117 h 8304597"/>
              <a:gd name="connsiteX2178" fmla="*/ 9471188 w 24377650"/>
              <a:gd name="connsiteY2178" fmla="*/ 6819913 h 8304597"/>
              <a:gd name="connsiteX2179" fmla="*/ 9432664 w 24377650"/>
              <a:gd name="connsiteY2179" fmla="*/ 6856830 h 8304597"/>
              <a:gd name="connsiteX2180" fmla="*/ 9432664 w 24377650"/>
              <a:gd name="connsiteY2180" fmla="*/ 6819913 h 8304597"/>
              <a:gd name="connsiteX2181" fmla="*/ 9280167 w 24377650"/>
              <a:gd name="connsiteY2181" fmla="*/ 6781392 h 8304597"/>
              <a:gd name="connsiteX2182" fmla="*/ 9241641 w 24377650"/>
              <a:gd name="connsiteY2182" fmla="*/ 6856830 h 8304597"/>
              <a:gd name="connsiteX2183" fmla="*/ 9013698 w 24377650"/>
              <a:gd name="connsiteY2183" fmla="*/ 6819913 h 8304597"/>
              <a:gd name="connsiteX2184" fmla="*/ 9166195 w 24377650"/>
              <a:gd name="connsiteY2184" fmla="*/ 6819913 h 8304597"/>
              <a:gd name="connsiteX2185" fmla="*/ 9127669 w 24377650"/>
              <a:gd name="connsiteY2185" fmla="*/ 6781392 h 8304597"/>
              <a:gd name="connsiteX2186" fmla="*/ 9203114 w 24377650"/>
              <a:gd name="connsiteY2186" fmla="*/ 6781392 h 8304597"/>
              <a:gd name="connsiteX2187" fmla="*/ 9241641 w 24377650"/>
              <a:gd name="connsiteY2187" fmla="*/ 6742871 h 8304597"/>
              <a:gd name="connsiteX2188" fmla="*/ 8098715 w 24377650"/>
              <a:gd name="connsiteY2188" fmla="*/ 6704349 h 8304597"/>
              <a:gd name="connsiteX2189" fmla="*/ 7755194 w 24377650"/>
              <a:gd name="connsiteY2189" fmla="*/ 6667433 h 8304597"/>
              <a:gd name="connsiteX2190" fmla="*/ 7718274 w 24377650"/>
              <a:gd name="connsiteY2190" fmla="*/ 6628911 h 8304597"/>
              <a:gd name="connsiteX2191" fmla="*/ 7565777 w 24377650"/>
              <a:gd name="connsiteY2191" fmla="*/ 6628911 h 8304597"/>
              <a:gd name="connsiteX2192" fmla="*/ 7602698 w 24377650"/>
              <a:gd name="connsiteY2192" fmla="*/ 6590389 h 8304597"/>
              <a:gd name="connsiteX2193" fmla="*/ 7450200 w 24377650"/>
              <a:gd name="connsiteY2193" fmla="*/ 6628911 h 8304597"/>
              <a:gd name="connsiteX2194" fmla="*/ 7488726 w 24377650"/>
              <a:gd name="connsiteY2194" fmla="*/ 6590389 h 8304597"/>
              <a:gd name="connsiteX2195" fmla="*/ 7297703 w 24377650"/>
              <a:gd name="connsiteY2195" fmla="*/ 6628911 h 8304597"/>
              <a:gd name="connsiteX2196" fmla="*/ 7145206 w 24377650"/>
              <a:gd name="connsiteY2196" fmla="*/ 6476430 h 8304597"/>
              <a:gd name="connsiteX2197" fmla="*/ 7069760 w 24377650"/>
              <a:gd name="connsiteY2197" fmla="*/ 6514951 h 8304597"/>
              <a:gd name="connsiteX2198" fmla="*/ 6878737 w 24377650"/>
              <a:gd name="connsiteY2198" fmla="*/ 6476430 h 8304597"/>
              <a:gd name="connsiteX2199" fmla="*/ 6535217 w 24377650"/>
              <a:gd name="connsiteY2199" fmla="*/ 6400992 h 8304597"/>
              <a:gd name="connsiteX2200" fmla="*/ 6079331 w 24377650"/>
              <a:gd name="connsiteY2200" fmla="*/ 6400992 h 8304597"/>
              <a:gd name="connsiteX2201" fmla="*/ 6154777 w 24377650"/>
              <a:gd name="connsiteY2201" fmla="*/ 6400992 h 8304597"/>
              <a:gd name="connsiteX2202" fmla="*/ 6231828 w 24377650"/>
              <a:gd name="connsiteY2202" fmla="*/ 6362471 h 8304597"/>
              <a:gd name="connsiteX2203" fmla="*/ 6231828 w 24377650"/>
              <a:gd name="connsiteY2203" fmla="*/ 6400992 h 8304597"/>
              <a:gd name="connsiteX2204" fmla="*/ 6382720 w 24377650"/>
              <a:gd name="connsiteY2204" fmla="*/ 6400992 h 8304597"/>
              <a:gd name="connsiteX2205" fmla="*/ 6421246 w 24377650"/>
              <a:gd name="connsiteY2205" fmla="*/ 6362471 h 8304597"/>
              <a:gd name="connsiteX2206" fmla="*/ 6154777 w 24377650"/>
              <a:gd name="connsiteY2206" fmla="*/ 6362471 h 8304597"/>
              <a:gd name="connsiteX2207" fmla="*/ 6002280 w 24377650"/>
              <a:gd name="connsiteY2207" fmla="*/ 6362471 h 8304597"/>
              <a:gd name="connsiteX2208" fmla="*/ 6116251 w 24377650"/>
              <a:gd name="connsiteY2208" fmla="*/ 6323949 h 8304597"/>
              <a:gd name="connsiteX2209" fmla="*/ 6116251 w 24377650"/>
              <a:gd name="connsiteY2209" fmla="*/ 6285427 h 8304597"/>
              <a:gd name="connsiteX2210" fmla="*/ 6040805 w 24377650"/>
              <a:gd name="connsiteY2210" fmla="*/ 6323949 h 8304597"/>
              <a:gd name="connsiteX2211" fmla="*/ 5888308 w 24377650"/>
              <a:gd name="connsiteY2211" fmla="*/ 6285427 h 8304597"/>
              <a:gd name="connsiteX2212" fmla="*/ 6079331 w 24377650"/>
              <a:gd name="connsiteY2212" fmla="*/ 6248511 h 8304597"/>
              <a:gd name="connsiteX2213" fmla="*/ 6040805 w 24377650"/>
              <a:gd name="connsiteY2213" fmla="*/ 6209989 h 8304597"/>
              <a:gd name="connsiteX2214" fmla="*/ 5658760 w 24377650"/>
              <a:gd name="connsiteY2214" fmla="*/ 6209989 h 8304597"/>
              <a:gd name="connsiteX2215" fmla="*/ 5164348 w 24377650"/>
              <a:gd name="connsiteY2215" fmla="*/ 6248511 h 8304597"/>
              <a:gd name="connsiteX2216" fmla="*/ 5278320 w 24377650"/>
              <a:gd name="connsiteY2216" fmla="*/ 6248511 h 8304597"/>
              <a:gd name="connsiteX2217" fmla="*/ 5201268 w 24377650"/>
              <a:gd name="connsiteY2217" fmla="*/ 6285427 h 8304597"/>
              <a:gd name="connsiteX2218" fmla="*/ 5278320 w 24377650"/>
              <a:gd name="connsiteY2218" fmla="*/ 6323949 h 8304597"/>
              <a:gd name="connsiteX2219" fmla="*/ 5392291 w 24377650"/>
              <a:gd name="connsiteY2219" fmla="*/ 6362471 h 8304597"/>
              <a:gd name="connsiteX2220" fmla="*/ 4973325 w 24377650"/>
              <a:gd name="connsiteY2220" fmla="*/ 6362471 h 8304597"/>
              <a:gd name="connsiteX2221" fmla="*/ 5011851 w 24377650"/>
              <a:gd name="connsiteY2221" fmla="*/ 6285427 h 8304597"/>
              <a:gd name="connsiteX2222" fmla="*/ 5125822 w 24377650"/>
              <a:gd name="connsiteY2222" fmla="*/ 6285427 h 8304597"/>
              <a:gd name="connsiteX2223" fmla="*/ 5087296 w 24377650"/>
              <a:gd name="connsiteY2223" fmla="*/ 6209989 h 8304597"/>
              <a:gd name="connsiteX2224" fmla="*/ 4934800 w 24377650"/>
              <a:gd name="connsiteY2224" fmla="*/ 6248511 h 8304597"/>
              <a:gd name="connsiteX2225" fmla="*/ 4820828 w 24377650"/>
              <a:gd name="connsiteY2225" fmla="*/ 6248511 h 8304597"/>
              <a:gd name="connsiteX2226" fmla="*/ 4820828 w 24377650"/>
              <a:gd name="connsiteY2226" fmla="*/ 6209989 h 8304597"/>
              <a:gd name="connsiteX2227" fmla="*/ 4477308 w 24377650"/>
              <a:gd name="connsiteY2227" fmla="*/ 6209989 h 8304597"/>
              <a:gd name="connsiteX2228" fmla="*/ 3944371 w 24377650"/>
              <a:gd name="connsiteY2228" fmla="*/ 6171468 h 8304597"/>
              <a:gd name="connsiteX2229" fmla="*/ 3714822 w 24377650"/>
              <a:gd name="connsiteY2229" fmla="*/ 6171468 h 8304597"/>
              <a:gd name="connsiteX2230" fmla="*/ 3562324 w 24377650"/>
              <a:gd name="connsiteY2230" fmla="*/ 6171468 h 8304597"/>
              <a:gd name="connsiteX2231" fmla="*/ 3486879 w 24377650"/>
              <a:gd name="connsiteY2231" fmla="*/ 6209989 h 8304597"/>
              <a:gd name="connsiteX2232" fmla="*/ 3486879 w 24377650"/>
              <a:gd name="connsiteY2232" fmla="*/ 6171468 h 8304597"/>
              <a:gd name="connsiteX2233" fmla="*/ 3372907 w 24377650"/>
              <a:gd name="connsiteY2233" fmla="*/ 6132947 h 8304597"/>
              <a:gd name="connsiteX2234" fmla="*/ 3372305 w 24377650"/>
              <a:gd name="connsiteY2234" fmla="*/ 6171468 h 8304597"/>
              <a:gd name="connsiteX2235" fmla="*/ 3372907 w 24377650"/>
              <a:gd name="connsiteY2235" fmla="*/ 6171904 h 8304597"/>
              <a:gd name="connsiteX2236" fmla="*/ 3372907 w 24377650"/>
              <a:gd name="connsiteY2236" fmla="*/ 6209989 h 8304597"/>
              <a:gd name="connsiteX2237" fmla="*/ 3257330 w 24377650"/>
              <a:gd name="connsiteY2237" fmla="*/ 6171468 h 8304597"/>
              <a:gd name="connsiteX2238" fmla="*/ 3295856 w 24377650"/>
              <a:gd name="connsiteY2238" fmla="*/ 6132947 h 8304597"/>
              <a:gd name="connsiteX2239" fmla="*/ 3067913 w 24377650"/>
              <a:gd name="connsiteY2239" fmla="*/ 6132947 h 8304597"/>
              <a:gd name="connsiteX2240" fmla="*/ 2534975 w 24377650"/>
              <a:gd name="connsiteY2240" fmla="*/ 6132947 h 8304597"/>
              <a:gd name="connsiteX2241" fmla="*/ 2457924 w 24377650"/>
              <a:gd name="connsiteY2241" fmla="*/ 6171468 h 8304597"/>
              <a:gd name="connsiteX2242" fmla="*/ 2419399 w 24377650"/>
              <a:gd name="connsiteY2242" fmla="*/ 6096030 h 8304597"/>
              <a:gd name="connsiteX2243" fmla="*/ 2267503 w 24377650"/>
              <a:gd name="connsiteY2243" fmla="*/ 6096030 h 8304597"/>
              <a:gd name="connsiteX2244" fmla="*/ 2266901 w 24377650"/>
              <a:gd name="connsiteY2244" fmla="*/ 6096030 h 8304597"/>
              <a:gd name="connsiteX2245" fmla="*/ 2114404 w 24377650"/>
              <a:gd name="connsiteY2245" fmla="*/ 6096030 h 8304597"/>
              <a:gd name="connsiteX2246" fmla="*/ 2266901 w 24377650"/>
              <a:gd name="connsiteY2246" fmla="*/ 6096030 h 8304597"/>
              <a:gd name="connsiteX2247" fmla="*/ 2152929 w 24377650"/>
              <a:gd name="connsiteY2247" fmla="*/ 6171468 h 8304597"/>
              <a:gd name="connsiteX2248" fmla="*/ 2152929 w 24377650"/>
              <a:gd name="connsiteY2248" fmla="*/ 6132947 h 8304597"/>
              <a:gd name="connsiteX2249" fmla="*/ 1884855 w 24377650"/>
              <a:gd name="connsiteY2249" fmla="*/ 6171468 h 8304597"/>
              <a:gd name="connsiteX2250" fmla="*/ 1467495 w 24377650"/>
              <a:gd name="connsiteY2250" fmla="*/ 6132947 h 8304597"/>
              <a:gd name="connsiteX2251" fmla="*/ 1504415 w 24377650"/>
              <a:gd name="connsiteY2251" fmla="*/ 6209989 h 8304597"/>
              <a:gd name="connsiteX2252" fmla="*/ 1579861 w 24377650"/>
              <a:gd name="connsiteY2252" fmla="*/ 6132947 h 8304597"/>
              <a:gd name="connsiteX2253" fmla="*/ 1732358 w 24377650"/>
              <a:gd name="connsiteY2253" fmla="*/ 6171468 h 8304597"/>
              <a:gd name="connsiteX2254" fmla="*/ 2037353 w 24377650"/>
              <a:gd name="connsiteY2254" fmla="*/ 6171468 h 8304597"/>
              <a:gd name="connsiteX2255" fmla="*/ 2037353 w 24377650"/>
              <a:gd name="connsiteY2255" fmla="*/ 6248511 h 8304597"/>
              <a:gd name="connsiteX2256" fmla="*/ 2152929 w 24377650"/>
              <a:gd name="connsiteY2256" fmla="*/ 6248511 h 8304597"/>
              <a:gd name="connsiteX2257" fmla="*/ 2189850 w 24377650"/>
              <a:gd name="connsiteY2257" fmla="*/ 6248511 h 8304597"/>
              <a:gd name="connsiteX2258" fmla="*/ 2382478 w 24377650"/>
              <a:gd name="connsiteY2258" fmla="*/ 6285427 h 8304597"/>
              <a:gd name="connsiteX2259" fmla="*/ 2305426 w 24377650"/>
              <a:gd name="connsiteY2259" fmla="*/ 6323949 h 8304597"/>
              <a:gd name="connsiteX2260" fmla="*/ 2077483 w 24377650"/>
              <a:gd name="connsiteY2260" fmla="*/ 6323949 h 8304597"/>
              <a:gd name="connsiteX2261" fmla="*/ 2000433 w 24377650"/>
              <a:gd name="connsiteY2261" fmla="*/ 6285427 h 8304597"/>
              <a:gd name="connsiteX2262" fmla="*/ 1884855 w 24377650"/>
              <a:gd name="connsiteY2262" fmla="*/ 6362471 h 8304597"/>
              <a:gd name="connsiteX2263" fmla="*/ 1772489 w 24377650"/>
              <a:gd name="connsiteY2263" fmla="*/ 6362471 h 8304597"/>
              <a:gd name="connsiteX2264" fmla="*/ 1809410 w 24377650"/>
              <a:gd name="connsiteY2264" fmla="*/ 6285427 h 8304597"/>
              <a:gd name="connsiteX2265" fmla="*/ 1732358 w 24377650"/>
              <a:gd name="connsiteY2265" fmla="*/ 6248511 h 8304597"/>
              <a:gd name="connsiteX2266" fmla="*/ 1695438 w 24377650"/>
              <a:gd name="connsiteY2266" fmla="*/ 6285427 h 8304597"/>
              <a:gd name="connsiteX2267" fmla="*/ 1504415 w 24377650"/>
              <a:gd name="connsiteY2267" fmla="*/ 6248511 h 8304597"/>
              <a:gd name="connsiteX2268" fmla="*/ 1467495 w 24377650"/>
              <a:gd name="connsiteY2268" fmla="*/ 6285427 h 8304597"/>
              <a:gd name="connsiteX2269" fmla="*/ 1459665 w 24377650"/>
              <a:gd name="connsiteY2269" fmla="*/ 6286266 h 8304597"/>
              <a:gd name="connsiteX2270" fmla="*/ 1437251 w 24377650"/>
              <a:gd name="connsiteY2270" fmla="*/ 6277786 h 8304597"/>
              <a:gd name="connsiteX2271" fmla="*/ 1455756 w 24377650"/>
              <a:gd name="connsiteY2271" fmla="*/ 6263483 h 8304597"/>
              <a:gd name="connsiteX2272" fmla="*/ 1467495 w 24377650"/>
              <a:gd name="connsiteY2272" fmla="*/ 6209989 h 8304597"/>
              <a:gd name="connsiteX2273" fmla="*/ 1351918 w 24377650"/>
              <a:gd name="connsiteY2273" fmla="*/ 6209989 h 8304597"/>
              <a:gd name="connsiteX2274" fmla="*/ 1351918 w 24377650"/>
              <a:gd name="connsiteY2274" fmla="*/ 6132947 h 8304597"/>
              <a:gd name="connsiteX2275" fmla="*/ 1274867 w 24377650"/>
              <a:gd name="connsiteY2275" fmla="*/ 6132947 h 8304597"/>
              <a:gd name="connsiteX2276" fmla="*/ 1162501 w 24377650"/>
              <a:gd name="connsiteY2276" fmla="*/ 6209989 h 8304597"/>
              <a:gd name="connsiteX2277" fmla="*/ 1199421 w 24377650"/>
              <a:gd name="connsiteY2277" fmla="*/ 6132947 h 8304597"/>
              <a:gd name="connsiteX2278" fmla="*/ 1122370 w 24377650"/>
              <a:gd name="connsiteY2278" fmla="*/ 6132947 h 8304597"/>
              <a:gd name="connsiteX2279" fmla="*/ 857506 w 24377650"/>
              <a:gd name="connsiteY2279" fmla="*/ 6171468 h 8304597"/>
              <a:gd name="connsiteX2280" fmla="*/ 932952 w 24377650"/>
              <a:gd name="connsiteY2280" fmla="*/ 6248511 h 8304597"/>
              <a:gd name="connsiteX2281" fmla="*/ 1046923 w 24377650"/>
              <a:gd name="connsiteY2281" fmla="*/ 6209989 h 8304597"/>
              <a:gd name="connsiteX2282" fmla="*/ 1046923 w 24377650"/>
              <a:gd name="connsiteY2282" fmla="*/ 6285427 h 8304597"/>
              <a:gd name="connsiteX2283" fmla="*/ 1010004 w 24377650"/>
              <a:gd name="connsiteY2283" fmla="*/ 6323949 h 8304597"/>
              <a:gd name="connsiteX2284" fmla="*/ 627957 w 24377650"/>
              <a:gd name="connsiteY2284" fmla="*/ 6248511 h 8304597"/>
              <a:gd name="connsiteX2285" fmla="*/ 208992 w 24377650"/>
              <a:gd name="connsiteY2285" fmla="*/ 6209989 h 8304597"/>
              <a:gd name="connsiteX2286" fmla="*/ 513986 w 24377650"/>
              <a:gd name="connsiteY2286" fmla="*/ 6209989 h 8304597"/>
              <a:gd name="connsiteX2287" fmla="*/ 780455 w 24377650"/>
              <a:gd name="connsiteY2287" fmla="*/ 6209989 h 8304597"/>
              <a:gd name="connsiteX2288" fmla="*/ 741929 w 24377650"/>
              <a:gd name="connsiteY2288" fmla="*/ 6132947 h 8304597"/>
              <a:gd name="connsiteX2289" fmla="*/ 705009 w 24377650"/>
              <a:gd name="connsiteY2289" fmla="*/ 6171468 h 8304597"/>
              <a:gd name="connsiteX2290" fmla="*/ 589432 w 24377650"/>
              <a:gd name="connsiteY2290" fmla="*/ 6209989 h 8304597"/>
              <a:gd name="connsiteX2291" fmla="*/ 627957 w 24377650"/>
              <a:gd name="connsiteY2291" fmla="*/ 6132947 h 8304597"/>
              <a:gd name="connsiteX2292" fmla="*/ 17969 w 24377650"/>
              <a:gd name="connsiteY2292" fmla="*/ 6171468 h 8304597"/>
              <a:gd name="connsiteX2293" fmla="*/ 0 w 24377650"/>
              <a:gd name="connsiteY2293" fmla="*/ 6174682 h 8304597"/>
              <a:gd name="connsiteX2294" fmla="*/ 0 w 24377650"/>
              <a:gd name="connsiteY2294" fmla="*/ 5785312 h 8304597"/>
              <a:gd name="connsiteX2295" fmla="*/ 12727 w 24377650"/>
              <a:gd name="connsiteY2295" fmla="*/ 5781447 h 8304597"/>
              <a:gd name="connsiteX2296" fmla="*/ 322963 w 24377650"/>
              <a:gd name="connsiteY2296" fmla="*/ 5752547 h 8304597"/>
              <a:gd name="connsiteX2297" fmla="*/ 34021 w 24377650"/>
              <a:gd name="connsiteY2297" fmla="*/ 5720044 h 8304597"/>
              <a:gd name="connsiteX2298" fmla="*/ 0 w 24377650"/>
              <a:gd name="connsiteY2298" fmla="*/ 5703483 h 8304597"/>
              <a:gd name="connsiteX2299" fmla="*/ 0 w 24377650"/>
              <a:gd name="connsiteY2299" fmla="*/ 5647681 h 8304597"/>
              <a:gd name="connsiteX2300" fmla="*/ 103849 w 24377650"/>
              <a:gd name="connsiteY2300" fmla="*/ 5633170 h 8304597"/>
              <a:gd name="connsiteX2301" fmla="*/ 361489 w 24377650"/>
              <a:gd name="connsiteY2301" fmla="*/ 5600065 h 8304597"/>
              <a:gd name="connsiteX2302" fmla="*/ 475460 w 24377650"/>
              <a:gd name="connsiteY2302" fmla="*/ 5561544 h 8304597"/>
              <a:gd name="connsiteX2303" fmla="*/ 361489 w 24377650"/>
              <a:gd name="connsiteY2303" fmla="*/ 5600065 h 8304597"/>
              <a:gd name="connsiteX2304" fmla="*/ 322963 w 24377650"/>
              <a:gd name="connsiteY2304" fmla="*/ 5561544 h 8304597"/>
              <a:gd name="connsiteX2305" fmla="*/ 589432 w 24377650"/>
              <a:gd name="connsiteY2305" fmla="*/ 5447585 h 8304597"/>
              <a:gd name="connsiteX2306" fmla="*/ 552512 w 24377650"/>
              <a:gd name="connsiteY2306" fmla="*/ 5486106 h 8304597"/>
              <a:gd name="connsiteX2307" fmla="*/ 705009 w 24377650"/>
              <a:gd name="connsiteY2307" fmla="*/ 5447585 h 8304597"/>
              <a:gd name="connsiteX2308" fmla="*/ 666483 w 24377650"/>
              <a:gd name="connsiteY2308" fmla="*/ 5486106 h 8304597"/>
              <a:gd name="connsiteX2309" fmla="*/ 818981 w 24377650"/>
              <a:gd name="connsiteY2309" fmla="*/ 5409063 h 8304597"/>
              <a:gd name="connsiteX2310" fmla="*/ 969873 w 24377650"/>
              <a:gd name="connsiteY2310" fmla="*/ 5370541 h 8304597"/>
              <a:gd name="connsiteX2311" fmla="*/ 627957 w 24377650"/>
              <a:gd name="connsiteY2311" fmla="*/ 5370541 h 8304597"/>
              <a:gd name="connsiteX2312" fmla="*/ 510123 w 24377650"/>
              <a:gd name="connsiteY2312" fmla="*/ 5408461 h 8304597"/>
              <a:gd name="connsiteX2313" fmla="*/ 509517 w 24377650"/>
              <a:gd name="connsiteY2313" fmla="*/ 5407998 h 8304597"/>
              <a:gd name="connsiteX2314" fmla="*/ 513986 w 24377650"/>
              <a:gd name="connsiteY2314" fmla="*/ 5409063 h 8304597"/>
              <a:gd name="connsiteX2315" fmla="*/ 513986 w 24377650"/>
              <a:gd name="connsiteY2315" fmla="*/ 5333625 h 8304597"/>
              <a:gd name="connsiteX2316" fmla="*/ 589432 w 24377650"/>
              <a:gd name="connsiteY2316" fmla="*/ 5295103 h 8304597"/>
              <a:gd name="connsiteX2317" fmla="*/ 818981 w 24377650"/>
              <a:gd name="connsiteY2317" fmla="*/ 5218061 h 8304597"/>
              <a:gd name="connsiteX2318" fmla="*/ 322963 w 24377650"/>
              <a:gd name="connsiteY2318" fmla="*/ 5218061 h 8304597"/>
              <a:gd name="connsiteX2319" fmla="*/ 284438 w 24377650"/>
              <a:gd name="connsiteY2319" fmla="*/ 5142623 h 8304597"/>
              <a:gd name="connsiteX2320" fmla="*/ 133546 w 24377650"/>
              <a:gd name="connsiteY2320" fmla="*/ 5142623 h 8304597"/>
              <a:gd name="connsiteX2321" fmla="*/ 247517 w 24377650"/>
              <a:gd name="connsiteY2321" fmla="*/ 5104101 h 8304597"/>
              <a:gd name="connsiteX2322" fmla="*/ 56494 w 24377650"/>
              <a:gd name="connsiteY2322" fmla="*/ 5104101 h 8304597"/>
              <a:gd name="connsiteX2323" fmla="*/ 48920 w 24377650"/>
              <a:gd name="connsiteY2323" fmla="*/ 5059285 h 8304597"/>
              <a:gd name="connsiteX2324" fmla="*/ 0 w 24377650"/>
              <a:gd name="connsiteY2324" fmla="*/ 5031479 h 8304597"/>
              <a:gd name="connsiteX2325" fmla="*/ 0 w 24377650"/>
              <a:gd name="connsiteY2325" fmla="*/ 4915963 h 8304597"/>
              <a:gd name="connsiteX2326" fmla="*/ 17969 w 24377650"/>
              <a:gd name="connsiteY2326" fmla="*/ 4913099 h 8304597"/>
              <a:gd name="connsiteX2327" fmla="*/ 0 w 24377650"/>
              <a:gd name="connsiteY2327" fmla="*/ 4899884 h 8304597"/>
              <a:gd name="connsiteX2328" fmla="*/ 0 w 24377650"/>
              <a:gd name="connsiteY2328" fmla="*/ 4795698 h 8304597"/>
              <a:gd name="connsiteX2329" fmla="*/ 54964 w 24377650"/>
              <a:gd name="connsiteY2329" fmla="*/ 4803700 h 8304597"/>
              <a:gd name="connsiteX2330" fmla="*/ 247517 w 24377650"/>
              <a:gd name="connsiteY2330" fmla="*/ 4760617 h 8304597"/>
              <a:gd name="connsiteX2331" fmla="*/ 247517 w 24377650"/>
              <a:gd name="connsiteY2331" fmla="*/ 4837661 h 8304597"/>
              <a:gd name="connsiteX2332" fmla="*/ 322963 w 24377650"/>
              <a:gd name="connsiteY2332" fmla="*/ 4799139 h 8304597"/>
              <a:gd name="connsiteX2333" fmla="*/ 361489 w 24377650"/>
              <a:gd name="connsiteY2333" fmla="*/ 4799139 h 8304597"/>
              <a:gd name="connsiteX2334" fmla="*/ 436935 w 24377650"/>
              <a:gd name="connsiteY2334" fmla="*/ 4876182 h 8304597"/>
              <a:gd name="connsiteX2335" fmla="*/ 475460 w 24377650"/>
              <a:gd name="connsiteY2335" fmla="*/ 4837661 h 8304597"/>
              <a:gd name="connsiteX2336" fmla="*/ 400015 w 24377650"/>
              <a:gd name="connsiteY2336" fmla="*/ 4799139 h 8304597"/>
              <a:gd name="connsiteX2337" fmla="*/ 627957 w 24377650"/>
              <a:gd name="connsiteY2337" fmla="*/ 4876182 h 8304597"/>
              <a:gd name="connsiteX2338" fmla="*/ 627957 w 24377650"/>
              <a:gd name="connsiteY2338" fmla="*/ 4951620 h 8304597"/>
              <a:gd name="connsiteX2339" fmla="*/ 705009 w 24377650"/>
              <a:gd name="connsiteY2339" fmla="*/ 4913099 h 8304597"/>
              <a:gd name="connsiteX2340" fmla="*/ 741929 w 24377650"/>
              <a:gd name="connsiteY2340" fmla="*/ 4951620 h 8304597"/>
              <a:gd name="connsiteX2341" fmla="*/ 361489 w 24377650"/>
              <a:gd name="connsiteY2341" fmla="*/ 4990141 h 8304597"/>
              <a:gd name="connsiteX2342" fmla="*/ 322963 w 24377650"/>
              <a:gd name="connsiteY2342" fmla="*/ 5065579 h 8304597"/>
              <a:gd name="connsiteX2343" fmla="*/ 589432 w 24377650"/>
              <a:gd name="connsiteY2343" fmla="*/ 5104101 h 8304597"/>
              <a:gd name="connsiteX2344" fmla="*/ 627957 w 24377650"/>
              <a:gd name="connsiteY2344" fmla="*/ 5065579 h 8304597"/>
              <a:gd name="connsiteX2345" fmla="*/ 666483 w 24377650"/>
              <a:gd name="connsiteY2345" fmla="*/ 5028663 h 8304597"/>
              <a:gd name="connsiteX2346" fmla="*/ 741929 w 24377650"/>
              <a:gd name="connsiteY2346" fmla="*/ 4951620 h 8304597"/>
              <a:gd name="connsiteX2347" fmla="*/ 969873 w 24377650"/>
              <a:gd name="connsiteY2347" fmla="*/ 5028663 h 8304597"/>
              <a:gd name="connsiteX2348" fmla="*/ 932952 w 24377650"/>
              <a:gd name="connsiteY2348" fmla="*/ 5065579 h 8304597"/>
              <a:gd name="connsiteX2349" fmla="*/ 1122370 w 24377650"/>
              <a:gd name="connsiteY2349" fmla="*/ 5065579 h 8304597"/>
              <a:gd name="connsiteX2350" fmla="*/ 1085449 w 24377650"/>
              <a:gd name="connsiteY2350" fmla="*/ 4990141 h 8304597"/>
              <a:gd name="connsiteX2351" fmla="*/ 741929 w 24377650"/>
              <a:gd name="connsiteY2351" fmla="*/ 4913099 h 8304597"/>
              <a:gd name="connsiteX2352" fmla="*/ 932952 w 24377650"/>
              <a:gd name="connsiteY2352" fmla="*/ 4837661 h 8304597"/>
              <a:gd name="connsiteX2353" fmla="*/ 932952 w 24377650"/>
              <a:gd name="connsiteY2353" fmla="*/ 4913099 h 8304597"/>
              <a:gd name="connsiteX2354" fmla="*/ 1046923 w 24377650"/>
              <a:gd name="connsiteY2354" fmla="*/ 4876182 h 8304597"/>
              <a:gd name="connsiteX2355" fmla="*/ 1046923 w 24377650"/>
              <a:gd name="connsiteY2355" fmla="*/ 4913099 h 8304597"/>
              <a:gd name="connsiteX2356" fmla="*/ 1162501 w 24377650"/>
              <a:gd name="connsiteY2356" fmla="*/ 4913099 h 8304597"/>
              <a:gd name="connsiteX2357" fmla="*/ 1202128 w 24377650"/>
              <a:gd name="connsiteY2357" fmla="*/ 4907858 h 8304597"/>
              <a:gd name="connsiteX2358" fmla="*/ 1162501 w 24377650"/>
              <a:gd name="connsiteY2358" fmla="*/ 4951620 h 8304597"/>
              <a:gd name="connsiteX2359" fmla="*/ 1314997 w 24377650"/>
              <a:gd name="connsiteY2359" fmla="*/ 4913099 h 8304597"/>
              <a:gd name="connsiteX2360" fmla="*/ 1467495 w 24377650"/>
              <a:gd name="connsiteY2360" fmla="*/ 4951620 h 8304597"/>
              <a:gd name="connsiteX2361" fmla="*/ 1695438 w 24377650"/>
              <a:gd name="connsiteY2361" fmla="*/ 4837661 h 8304597"/>
              <a:gd name="connsiteX2362" fmla="*/ 1732358 w 24377650"/>
              <a:gd name="connsiteY2362" fmla="*/ 4876182 h 8304597"/>
              <a:gd name="connsiteX2363" fmla="*/ 1732358 w 24377650"/>
              <a:gd name="connsiteY2363" fmla="*/ 4837661 h 8304597"/>
              <a:gd name="connsiteX2364" fmla="*/ 1732358 w 24377650"/>
              <a:gd name="connsiteY2364" fmla="*/ 4876182 h 8304597"/>
              <a:gd name="connsiteX2365" fmla="*/ 1695438 w 24377650"/>
              <a:gd name="connsiteY2365" fmla="*/ 4837661 h 8304597"/>
              <a:gd name="connsiteX2366" fmla="*/ 1390444 w 24377650"/>
              <a:gd name="connsiteY2366" fmla="*/ 4876182 h 8304597"/>
              <a:gd name="connsiteX2367" fmla="*/ 1542941 w 24377650"/>
              <a:gd name="connsiteY2367" fmla="*/ 4799139 h 8304597"/>
              <a:gd name="connsiteX2368" fmla="*/ 1467495 w 24377650"/>
              <a:gd name="connsiteY2368" fmla="*/ 4760617 h 8304597"/>
              <a:gd name="connsiteX2369" fmla="*/ 1351918 w 24377650"/>
              <a:gd name="connsiteY2369" fmla="*/ 4723701 h 8304597"/>
              <a:gd name="connsiteX2370" fmla="*/ 1390444 w 24377650"/>
              <a:gd name="connsiteY2370" fmla="*/ 4685179 h 8304597"/>
              <a:gd name="connsiteX2371" fmla="*/ 1504415 w 24377650"/>
              <a:gd name="connsiteY2371" fmla="*/ 4685179 h 8304597"/>
              <a:gd name="connsiteX2372" fmla="*/ 1259909 w 24377650"/>
              <a:gd name="connsiteY2372" fmla="*/ 4698346 h 8304597"/>
              <a:gd name="connsiteX2373" fmla="*/ 1271720 w 24377650"/>
              <a:gd name="connsiteY2373" fmla="*/ 4718367 h 8304597"/>
              <a:gd name="connsiteX2374" fmla="*/ 1266289 w 24377650"/>
              <a:gd name="connsiteY2374" fmla="*/ 4722533 h 8304597"/>
              <a:gd name="connsiteX2375" fmla="*/ 1230673 w 24377650"/>
              <a:gd name="connsiteY2375" fmla="*/ 4717682 h 8304597"/>
              <a:gd name="connsiteX2376" fmla="*/ 1204237 w 24377650"/>
              <a:gd name="connsiteY2376" fmla="*/ 4704440 h 8304597"/>
              <a:gd name="connsiteX2377" fmla="*/ 1187634 w 24377650"/>
              <a:gd name="connsiteY2377" fmla="*/ 4692997 h 8304597"/>
              <a:gd name="connsiteX2378" fmla="*/ 1219888 w 24377650"/>
              <a:gd name="connsiteY2378" fmla="*/ 4685179 h 8304597"/>
              <a:gd name="connsiteX2379" fmla="*/ 1237947 w 24377650"/>
              <a:gd name="connsiteY2379" fmla="*/ 4646657 h 8304597"/>
              <a:gd name="connsiteX2380" fmla="*/ 1390444 w 24377650"/>
              <a:gd name="connsiteY2380" fmla="*/ 4646657 h 8304597"/>
              <a:gd name="connsiteX2381" fmla="*/ 361489 w 24377650"/>
              <a:gd name="connsiteY2381" fmla="*/ 4609741 h 8304597"/>
              <a:gd name="connsiteX2382" fmla="*/ 247517 w 24377650"/>
              <a:gd name="connsiteY2382" fmla="*/ 4646657 h 8304597"/>
              <a:gd name="connsiteX2383" fmla="*/ 208992 w 24377650"/>
              <a:gd name="connsiteY2383" fmla="*/ 4723701 h 8304597"/>
              <a:gd name="connsiteX2384" fmla="*/ 170466 w 24377650"/>
              <a:gd name="connsiteY2384" fmla="*/ 4760617 h 8304597"/>
              <a:gd name="connsiteX2385" fmla="*/ 95020 w 24377650"/>
              <a:gd name="connsiteY2385" fmla="*/ 4685179 h 8304597"/>
              <a:gd name="connsiteX2386" fmla="*/ 46487 w 24377650"/>
              <a:gd name="connsiteY2386" fmla="*/ 4605277 h 8304597"/>
              <a:gd name="connsiteX2387" fmla="*/ 0 w 24377650"/>
              <a:gd name="connsiteY2387" fmla="*/ 4602459 h 8304597"/>
              <a:gd name="connsiteX2388" fmla="*/ 0 w 24377650"/>
              <a:gd name="connsiteY2388" fmla="*/ 4513602 h 8304597"/>
              <a:gd name="connsiteX2389" fmla="*/ 51882 w 24377650"/>
              <a:gd name="connsiteY2389" fmla="*/ 4506745 h 8304597"/>
              <a:gd name="connsiteX2390" fmla="*/ 95020 w 24377650"/>
              <a:gd name="connsiteY2390" fmla="*/ 4494177 h 8304597"/>
              <a:gd name="connsiteX2391" fmla="*/ 208992 w 24377650"/>
              <a:gd name="connsiteY2391" fmla="*/ 4494177 h 8304597"/>
              <a:gd name="connsiteX2392" fmla="*/ 133546 w 24377650"/>
              <a:gd name="connsiteY2392" fmla="*/ 4457260 h 8304597"/>
              <a:gd name="connsiteX2393" fmla="*/ 95020 w 24377650"/>
              <a:gd name="connsiteY2393" fmla="*/ 4494177 h 8304597"/>
              <a:gd name="connsiteX2394" fmla="*/ 54337 w 24377650"/>
              <a:gd name="connsiteY2394" fmla="*/ 4478603 h 8304597"/>
              <a:gd name="connsiteX2395" fmla="*/ 0 w 24377650"/>
              <a:gd name="connsiteY2395" fmla="*/ 4480318 h 8304597"/>
              <a:gd name="connsiteX2396" fmla="*/ 0 w 24377650"/>
              <a:gd name="connsiteY2396" fmla="*/ 4454990 h 8304597"/>
              <a:gd name="connsiteX2397" fmla="*/ 31287 w 24377650"/>
              <a:gd name="connsiteY2397" fmla="*/ 4451241 h 8304597"/>
              <a:gd name="connsiteX2398" fmla="*/ 133546 w 24377650"/>
              <a:gd name="connsiteY2398" fmla="*/ 4418739 h 8304597"/>
              <a:gd name="connsiteX2399" fmla="*/ 133546 w 24377650"/>
              <a:gd name="connsiteY2399" fmla="*/ 4380217 h 8304597"/>
              <a:gd name="connsiteX2400" fmla="*/ 666483 w 24377650"/>
              <a:gd name="connsiteY2400" fmla="*/ 4418739 h 8304597"/>
              <a:gd name="connsiteX2401" fmla="*/ 857506 w 24377650"/>
              <a:gd name="connsiteY2401" fmla="*/ 4457260 h 8304597"/>
              <a:gd name="connsiteX2402" fmla="*/ 818981 w 24377650"/>
              <a:gd name="connsiteY2402" fmla="*/ 4418739 h 8304597"/>
              <a:gd name="connsiteX2403" fmla="*/ 705009 w 24377650"/>
              <a:gd name="connsiteY2403" fmla="*/ 4418739 h 8304597"/>
              <a:gd name="connsiteX2404" fmla="*/ 894426 w 24377650"/>
              <a:gd name="connsiteY2404" fmla="*/ 4418739 h 8304597"/>
              <a:gd name="connsiteX2405" fmla="*/ 894426 w 24377650"/>
              <a:gd name="connsiteY2405" fmla="*/ 4457260 h 8304597"/>
              <a:gd name="connsiteX2406" fmla="*/ 1122370 w 24377650"/>
              <a:gd name="connsiteY2406" fmla="*/ 4457260 h 8304597"/>
              <a:gd name="connsiteX2407" fmla="*/ 1274867 w 24377650"/>
              <a:gd name="connsiteY2407" fmla="*/ 4341695 h 8304597"/>
              <a:gd name="connsiteX2408" fmla="*/ 1237947 w 24377650"/>
              <a:gd name="connsiteY2408" fmla="*/ 4266257 h 8304597"/>
              <a:gd name="connsiteX2409" fmla="*/ 1351918 w 24377650"/>
              <a:gd name="connsiteY2409" fmla="*/ 4266257 h 8304597"/>
              <a:gd name="connsiteX2410" fmla="*/ 1356734 w 24377650"/>
              <a:gd name="connsiteY2410" fmla="*/ 4266257 h 8304597"/>
              <a:gd name="connsiteX2411" fmla="*/ 1367821 w 24377650"/>
              <a:gd name="connsiteY2411" fmla="*/ 4266257 h 8304597"/>
              <a:gd name="connsiteX2412" fmla="*/ 1351918 w 24377650"/>
              <a:gd name="connsiteY2412" fmla="*/ 4304779 h 8304597"/>
              <a:gd name="connsiteX2413" fmla="*/ 1314997 w 24377650"/>
              <a:gd name="connsiteY2413" fmla="*/ 4304779 h 8304597"/>
              <a:gd name="connsiteX2414" fmla="*/ 1314997 w 24377650"/>
              <a:gd name="connsiteY2414" fmla="*/ 4457260 h 8304597"/>
              <a:gd name="connsiteX2415" fmla="*/ 1467495 w 24377650"/>
              <a:gd name="connsiteY2415" fmla="*/ 4457260 h 8304597"/>
              <a:gd name="connsiteX2416" fmla="*/ 1461224 w 24377650"/>
              <a:gd name="connsiteY2416" fmla="*/ 4434990 h 8304597"/>
              <a:gd name="connsiteX2417" fmla="*/ 1447888 w 24377650"/>
              <a:gd name="connsiteY2417" fmla="*/ 4423934 h 8304597"/>
              <a:gd name="connsiteX2418" fmla="*/ 1451141 w 24377650"/>
              <a:gd name="connsiteY2418" fmla="*/ 4424758 h 8304597"/>
              <a:gd name="connsiteX2419" fmla="*/ 1504415 w 24377650"/>
              <a:gd name="connsiteY2419" fmla="*/ 4457260 h 8304597"/>
              <a:gd name="connsiteX2420" fmla="*/ 1351918 w 24377650"/>
              <a:gd name="connsiteY2420" fmla="*/ 4494177 h 8304597"/>
              <a:gd name="connsiteX2421" fmla="*/ 1351918 w 24377650"/>
              <a:gd name="connsiteY2421" fmla="*/ 4532698 h 8304597"/>
              <a:gd name="connsiteX2422" fmla="*/ 1324278 w 24377650"/>
              <a:gd name="connsiteY2422" fmla="*/ 4532698 h 8304597"/>
              <a:gd name="connsiteX2423" fmla="*/ 1199421 w 24377650"/>
              <a:gd name="connsiteY2423" fmla="*/ 4532698 h 8304597"/>
              <a:gd name="connsiteX2424" fmla="*/ 1010004 w 24377650"/>
              <a:gd name="connsiteY2424" fmla="*/ 4571219 h 8304597"/>
              <a:gd name="connsiteX2425" fmla="*/ 1199421 w 24377650"/>
              <a:gd name="connsiteY2425" fmla="*/ 4532698 h 8304597"/>
              <a:gd name="connsiteX2426" fmla="*/ 1504415 w 24377650"/>
              <a:gd name="connsiteY2426" fmla="*/ 4609741 h 8304597"/>
              <a:gd name="connsiteX2427" fmla="*/ 1847935 w 24377650"/>
              <a:gd name="connsiteY2427" fmla="*/ 4571219 h 8304597"/>
              <a:gd name="connsiteX2428" fmla="*/ 2077483 w 24377650"/>
              <a:gd name="connsiteY2428" fmla="*/ 4571219 h 8304597"/>
              <a:gd name="connsiteX2429" fmla="*/ 1961505 w 24377650"/>
              <a:gd name="connsiteY2429" fmla="*/ 4527883 h 8304597"/>
              <a:gd name="connsiteX2430" fmla="*/ 1960709 w 24377650"/>
              <a:gd name="connsiteY2430" fmla="*/ 4528074 h 8304597"/>
              <a:gd name="connsiteX2431" fmla="*/ 1956138 w 24377650"/>
              <a:gd name="connsiteY2431" fmla="*/ 4510428 h 8304597"/>
              <a:gd name="connsiteX2432" fmla="*/ 1924986 w 24377650"/>
              <a:gd name="connsiteY2432" fmla="*/ 4494177 h 8304597"/>
              <a:gd name="connsiteX2433" fmla="*/ 2077483 w 24377650"/>
              <a:gd name="connsiteY2433" fmla="*/ 4532698 h 8304597"/>
              <a:gd name="connsiteX2434" fmla="*/ 2229981 w 24377650"/>
              <a:gd name="connsiteY2434" fmla="*/ 4571219 h 8304597"/>
              <a:gd name="connsiteX2435" fmla="*/ 2494844 w 24377650"/>
              <a:gd name="connsiteY2435" fmla="*/ 4532698 h 8304597"/>
              <a:gd name="connsiteX2436" fmla="*/ 2382478 w 24377650"/>
              <a:gd name="connsiteY2436" fmla="*/ 4571219 h 8304597"/>
              <a:gd name="connsiteX2437" fmla="*/ 2419399 w 24377650"/>
              <a:gd name="connsiteY2437" fmla="*/ 4532698 h 8304597"/>
              <a:gd name="connsiteX2438" fmla="*/ 2305426 w 24377650"/>
              <a:gd name="connsiteY2438" fmla="*/ 4532698 h 8304597"/>
              <a:gd name="connsiteX2439" fmla="*/ 2305426 w 24377650"/>
              <a:gd name="connsiteY2439" fmla="*/ 4571219 h 8304597"/>
              <a:gd name="connsiteX2440" fmla="*/ 2266901 w 24377650"/>
              <a:gd name="connsiteY2440" fmla="*/ 4571219 h 8304597"/>
              <a:gd name="connsiteX2441" fmla="*/ 2229981 w 24377650"/>
              <a:gd name="connsiteY2441" fmla="*/ 4494177 h 8304597"/>
              <a:gd name="connsiteX2442" fmla="*/ 2229981 w 24377650"/>
              <a:gd name="connsiteY2442" fmla="*/ 4571219 h 8304597"/>
              <a:gd name="connsiteX2443" fmla="*/ 2077483 w 24377650"/>
              <a:gd name="connsiteY2443" fmla="*/ 4532698 h 8304597"/>
              <a:gd name="connsiteX2444" fmla="*/ 2189850 w 24377650"/>
              <a:gd name="connsiteY2444" fmla="*/ 4494177 h 8304597"/>
              <a:gd name="connsiteX2445" fmla="*/ 1996219 w 24377650"/>
              <a:gd name="connsiteY2445" fmla="*/ 4452044 h 8304597"/>
              <a:gd name="connsiteX2446" fmla="*/ 1963039 w 24377650"/>
              <a:gd name="connsiteY2446" fmla="*/ 4456856 h 8304597"/>
              <a:gd name="connsiteX2447" fmla="*/ 1978762 w 24377650"/>
              <a:gd name="connsiteY2447" fmla="*/ 4451241 h 8304597"/>
              <a:gd name="connsiteX2448" fmla="*/ 2000433 w 24377650"/>
              <a:gd name="connsiteY2448" fmla="*/ 4418739 h 8304597"/>
              <a:gd name="connsiteX2449" fmla="*/ 2305426 w 24377650"/>
              <a:gd name="connsiteY2449" fmla="*/ 4418739 h 8304597"/>
              <a:gd name="connsiteX2450" fmla="*/ 2189850 w 24377650"/>
              <a:gd name="connsiteY2450" fmla="*/ 4380217 h 8304597"/>
              <a:gd name="connsiteX2451" fmla="*/ 2571895 w 24377650"/>
              <a:gd name="connsiteY2451" fmla="*/ 4418739 h 8304597"/>
              <a:gd name="connsiteX2452" fmla="*/ 2494844 w 24377650"/>
              <a:gd name="connsiteY2452" fmla="*/ 4380217 h 8304597"/>
              <a:gd name="connsiteX2453" fmla="*/ 2799839 w 24377650"/>
              <a:gd name="connsiteY2453" fmla="*/ 4341695 h 8304597"/>
              <a:gd name="connsiteX2454" fmla="*/ 2799839 w 24377650"/>
              <a:gd name="connsiteY2454" fmla="*/ 4304779 h 8304597"/>
              <a:gd name="connsiteX2455" fmla="*/ 2952336 w 24377650"/>
              <a:gd name="connsiteY2455" fmla="*/ 4304779 h 8304597"/>
              <a:gd name="connsiteX2456" fmla="*/ 2839970 w 24377650"/>
              <a:gd name="connsiteY2456" fmla="*/ 4380217 h 8304597"/>
              <a:gd name="connsiteX2457" fmla="*/ 2990861 w 24377650"/>
              <a:gd name="connsiteY2457" fmla="*/ 4418739 h 8304597"/>
              <a:gd name="connsiteX2458" fmla="*/ 2990861 w 24377650"/>
              <a:gd name="connsiteY2458" fmla="*/ 4341695 h 8304597"/>
              <a:gd name="connsiteX2459" fmla="*/ 3181884 w 24377650"/>
              <a:gd name="connsiteY2459" fmla="*/ 4341695 h 8304597"/>
              <a:gd name="connsiteX2460" fmla="*/ 3104833 w 24377650"/>
              <a:gd name="connsiteY2460" fmla="*/ 4380217 h 8304597"/>
              <a:gd name="connsiteX2461" fmla="*/ 3295856 w 24377650"/>
              <a:gd name="connsiteY2461" fmla="*/ 4380217 h 8304597"/>
              <a:gd name="connsiteX2462" fmla="*/ 3295856 w 24377650"/>
              <a:gd name="connsiteY2462" fmla="*/ 4418739 h 8304597"/>
              <a:gd name="connsiteX2463" fmla="*/ 3366286 w 24377650"/>
              <a:gd name="connsiteY2463" fmla="*/ 4407905 h 8304597"/>
              <a:gd name="connsiteX2464" fmla="*/ 3366975 w 24377650"/>
              <a:gd name="connsiteY2464" fmla="*/ 4408095 h 8304597"/>
              <a:gd name="connsiteX2465" fmla="*/ 3371959 w 24377650"/>
              <a:gd name="connsiteY2465" fmla="*/ 4413545 h 8304597"/>
              <a:gd name="connsiteX2466" fmla="*/ 3372907 w 24377650"/>
              <a:gd name="connsiteY2466" fmla="*/ 4418739 h 8304597"/>
              <a:gd name="connsiteX2467" fmla="*/ 3372305 w 24377650"/>
              <a:gd name="connsiteY2467" fmla="*/ 4413924 h 8304597"/>
              <a:gd name="connsiteX2468" fmla="*/ 3371959 w 24377650"/>
              <a:gd name="connsiteY2468" fmla="*/ 4413545 h 8304597"/>
              <a:gd name="connsiteX2469" fmla="*/ 3371177 w 24377650"/>
              <a:gd name="connsiteY2469" fmla="*/ 4409259 h 8304597"/>
              <a:gd name="connsiteX2470" fmla="*/ 3366975 w 24377650"/>
              <a:gd name="connsiteY2470" fmla="*/ 4408095 h 8304597"/>
              <a:gd name="connsiteX2471" fmla="*/ 3361846 w 24377650"/>
              <a:gd name="connsiteY2471" fmla="*/ 4402488 h 8304597"/>
              <a:gd name="connsiteX2472" fmla="*/ 3372907 w 24377650"/>
              <a:gd name="connsiteY2472" fmla="*/ 4380217 h 8304597"/>
              <a:gd name="connsiteX2473" fmla="*/ 3486879 w 24377650"/>
              <a:gd name="connsiteY2473" fmla="*/ 4380217 h 8304597"/>
              <a:gd name="connsiteX2474" fmla="*/ 3600851 w 24377650"/>
              <a:gd name="connsiteY2474" fmla="*/ 4380217 h 8304597"/>
              <a:gd name="connsiteX2475" fmla="*/ 3600851 w 24377650"/>
              <a:gd name="connsiteY2475" fmla="*/ 4457260 h 8304597"/>
              <a:gd name="connsiteX2476" fmla="*/ 3676296 w 24377650"/>
              <a:gd name="connsiteY2476" fmla="*/ 4457260 h 8304597"/>
              <a:gd name="connsiteX2477" fmla="*/ 3828793 w 24377650"/>
              <a:gd name="connsiteY2477" fmla="*/ 4418739 h 8304597"/>
              <a:gd name="connsiteX2478" fmla="*/ 3867319 w 24377650"/>
              <a:gd name="connsiteY2478" fmla="*/ 4457260 h 8304597"/>
              <a:gd name="connsiteX2479" fmla="*/ 3944371 w 24377650"/>
              <a:gd name="connsiteY2479" fmla="*/ 4418739 h 8304597"/>
              <a:gd name="connsiteX2480" fmla="*/ 4019817 w 24377650"/>
              <a:gd name="connsiteY2480" fmla="*/ 4380217 h 8304597"/>
              <a:gd name="connsiteX2481" fmla="*/ 4058342 w 24377650"/>
              <a:gd name="connsiteY2481" fmla="*/ 4380217 h 8304597"/>
              <a:gd name="connsiteX2482" fmla="*/ 4133788 w 24377650"/>
              <a:gd name="connsiteY2482" fmla="*/ 4418739 h 8304597"/>
              <a:gd name="connsiteX2483" fmla="*/ 4172314 w 24377650"/>
              <a:gd name="connsiteY2483" fmla="*/ 4341695 h 8304597"/>
              <a:gd name="connsiteX2484" fmla="*/ 4210839 w 24377650"/>
              <a:gd name="connsiteY2484" fmla="*/ 4380217 h 8304597"/>
              <a:gd name="connsiteX2485" fmla="*/ 4172314 w 24377650"/>
              <a:gd name="connsiteY2485" fmla="*/ 4457260 h 8304597"/>
              <a:gd name="connsiteX2486" fmla="*/ 4058342 w 24377650"/>
              <a:gd name="connsiteY2486" fmla="*/ 4418739 h 8304597"/>
              <a:gd name="connsiteX2487" fmla="*/ 4172314 w 24377650"/>
              <a:gd name="connsiteY2487" fmla="*/ 4457260 h 8304597"/>
              <a:gd name="connsiteX2488" fmla="*/ 4286285 w 24377650"/>
              <a:gd name="connsiteY2488" fmla="*/ 4457260 h 8304597"/>
              <a:gd name="connsiteX2489" fmla="*/ 4629805 w 24377650"/>
              <a:gd name="connsiteY2489" fmla="*/ 4457260 h 8304597"/>
              <a:gd name="connsiteX2490" fmla="*/ 4591280 w 24377650"/>
              <a:gd name="connsiteY2490" fmla="*/ 4418739 h 8304597"/>
              <a:gd name="connsiteX2491" fmla="*/ 4591280 w 24377650"/>
              <a:gd name="connsiteY2491" fmla="*/ 4380217 h 8304597"/>
              <a:gd name="connsiteX2492" fmla="*/ 4666726 w 24377650"/>
              <a:gd name="connsiteY2492" fmla="*/ 4418739 h 8304597"/>
              <a:gd name="connsiteX2493" fmla="*/ 4743777 w 24377650"/>
              <a:gd name="connsiteY2493" fmla="*/ 4380217 h 8304597"/>
              <a:gd name="connsiteX2494" fmla="*/ 5011851 w 24377650"/>
              <a:gd name="connsiteY2494" fmla="*/ 4380217 h 8304597"/>
              <a:gd name="connsiteX2495" fmla="*/ 5011851 w 24377650"/>
              <a:gd name="connsiteY2495" fmla="*/ 4341695 h 8304597"/>
              <a:gd name="connsiteX2496" fmla="*/ 5048771 w 24377650"/>
              <a:gd name="connsiteY2496" fmla="*/ 4304779 h 8304597"/>
              <a:gd name="connsiteX2497" fmla="*/ 5048771 w 24377650"/>
              <a:gd name="connsiteY2497" fmla="*/ 4380217 h 8304597"/>
              <a:gd name="connsiteX2498" fmla="*/ 5087296 w 24377650"/>
              <a:gd name="connsiteY2498" fmla="*/ 4380217 h 8304597"/>
              <a:gd name="connsiteX2499" fmla="*/ 5087296 w 24377650"/>
              <a:gd name="connsiteY2499" fmla="*/ 4341695 h 8304597"/>
              <a:gd name="connsiteX2500" fmla="*/ 5239794 w 24377650"/>
              <a:gd name="connsiteY2500" fmla="*/ 4380217 h 8304597"/>
              <a:gd name="connsiteX2501" fmla="*/ 5353766 w 24377650"/>
              <a:gd name="connsiteY2501" fmla="*/ 4380217 h 8304597"/>
              <a:gd name="connsiteX2502" fmla="*/ 5316845 w 24377650"/>
              <a:gd name="connsiteY2502" fmla="*/ 4304779 h 8304597"/>
              <a:gd name="connsiteX2503" fmla="*/ 5353766 w 24377650"/>
              <a:gd name="connsiteY2503" fmla="*/ 4341695 h 8304597"/>
              <a:gd name="connsiteX2504" fmla="*/ 5735811 w 24377650"/>
              <a:gd name="connsiteY2504" fmla="*/ 4341695 h 8304597"/>
              <a:gd name="connsiteX2505" fmla="*/ 5888308 w 24377650"/>
              <a:gd name="connsiteY2505" fmla="*/ 4380217 h 8304597"/>
              <a:gd name="connsiteX2506" fmla="*/ 5888308 w 24377650"/>
              <a:gd name="connsiteY2506" fmla="*/ 4304779 h 8304597"/>
              <a:gd name="connsiteX2507" fmla="*/ 6002280 w 24377650"/>
              <a:gd name="connsiteY2507" fmla="*/ 4304779 h 8304597"/>
              <a:gd name="connsiteX2508" fmla="*/ 6002280 w 24377650"/>
              <a:gd name="connsiteY2508" fmla="*/ 4380217 h 8304597"/>
              <a:gd name="connsiteX2509" fmla="*/ 6116251 w 24377650"/>
              <a:gd name="connsiteY2509" fmla="*/ 4341695 h 8304597"/>
              <a:gd name="connsiteX2510" fmla="*/ 6079331 w 24377650"/>
              <a:gd name="connsiteY2510" fmla="*/ 4304779 h 8304597"/>
              <a:gd name="connsiteX2511" fmla="*/ 6154777 w 24377650"/>
              <a:gd name="connsiteY2511" fmla="*/ 4266257 h 8304597"/>
              <a:gd name="connsiteX2512" fmla="*/ 6154777 w 24377650"/>
              <a:gd name="connsiteY2512" fmla="*/ 4341695 h 8304597"/>
              <a:gd name="connsiteX2513" fmla="*/ 6268749 w 24377650"/>
              <a:gd name="connsiteY2513" fmla="*/ 4266257 h 8304597"/>
              <a:gd name="connsiteX2514" fmla="*/ 6621583 w 24377650"/>
              <a:gd name="connsiteY2514" fmla="*/ 4249931 h 8304597"/>
              <a:gd name="connsiteX2515" fmla="*/ 6677351 w 24377650"/>
              <a:gd name="connsiteY2515" fmla="*/ 4231214 h 8304597"/>
              <a:gd name="connsiteX2516" fmla="*/ 6702362 w 24377650"/>
              <a:gd name="connsiteY2516" fmla="*/ 4232551 h 8304597"/>
              <a:gd name="connsiteX2517" fmla="*/ 6764766 w 24377650"/>
              <a:gd name="connsiteY2517" fmla="*/ 4266257 h 8304597"/>
              <a:gd name="connsiteX2518" fmla="*/ 6803291 w 24377650"/>
              <a:gd name="connsiteY2518" fmla="*/ 4266257 h 8304597"/>
              <a:gd name="connsiteX2519" fmla="*/ 6764766 w 24377650"/>
              <a:gd name="connsiteY2519" fmla="*/ 4153903 h 8304597"/>
              <a:gd name="connsiteX2520" fmla="*/ 6803291 w 24377650"/>
              <a:gd name="connsiteY2520" fmla="*/ 4153903 h 8304597"/>
              <a:gd name="connsiteX2521" fmla="*/ 7145206 w 24377650"/>
              <a:gd name="connsiteY2521" fmla="*/ 4115382 h 8304597"/>
              <a:gd name="connsiteX2522" fmla="*/ 7031235 w 24377650"/>
              <a:gd name="connsiteY2522" fmla="*/ 4078465 h 8304597"/>
              <a:gd name="connsiteX2523" fmla="*/ 6955789 w 24377650"/>
              <a:gd name="connsiteY2523" fmla="*/ 4115382 h 8304597"/>
              <a:gd name="connsiteX2524" fmla="*/ 6955789 w 24377650"/>
              <a:gd name="connsiteY2524" fmla="*/ 4078465 h 8304597"/>
              <a:gd name="connsiteX2525" fmla="*/ 6917263 w 24377650"/>
              <a:gd name="connsiteY2525" fmla="*/ 4078465 h 8304597"/>
              <a:gd name="connsiteX2526" fmla="*/ 6535217 w 24377650"/>
              <a:gd name="connsiteY2526" fmla="*/ 4001422 h 8304597"/>
              <a:gd name="connsiteX2527" fmla="*/ 6650794 w 24377650"/>
              <a:gd name="connsiteY2527" fmla="*/ 4115382 h 8304597"/>
              <a:gd name="connsiteX2528" fmla="*/ 6535217 w 24377650"/>
              <a:gd name="connsiteY2528" fmla="*/ 4115382 h 8304597"/>
              <a:gd name="connsiteX2529" fmla="*/ 6535217 w 24377650"/>
              <a:gd name="connsiteY2529" fmla="*/ 4153903 h 8304597"/>
              <a:gd name="connsiteX2530" fmla="*/ 6612269 w 24377650"/>
              <a:gd name="connsiteY2530" fmla="*/ 4153903 h 8304597"/>
              <a:gd name="connsiteX2531" fmla="*/ 6459771 w 24377650"/>
              <a:gd name="connsiteY2531" fmla="*/ 4153903 h 8304597"/>
              <a:gd name="connsiteX2532" fmla="*/ 5888308 w 24377650"/>
              <a:gd name="connsiteY2532" fmla="*/ 4078465 h 8304597"/>
              <a:gd name="connsiteX2533" fmla="*/ 6002280 w 24377650"/>
              <a:gd name="connsiteY2533" fmla="*/ 4115382 h 8304597"/>
              <a:gd name="connsiteX2534" fmla="*/ 5774337 w 24377650"/>
              <a:gd name="connsiteY2534" fmla="*/ 4038339 h 8304597"/>
              <a:gd name="connsiteX2535" fmla="*/ 5888308 w 24377650"/>
              <a:gd name="connsiteY2535" fmla="*/ 4038339 h 8304597"/>
              <a:gd name="connsiteX2536" fmla="*/ 5774337 w 24377650"/>
              <a:gd name="connsiteY2536" fmla="*/ 4038339 h 8304597"/>
              <a:gd name="connsiteX2537" fmla="*/ 5774337 w 24377650"/>
              <a:gd name="connsiteY2537" fmla="*/ 4115382 h 8304597"/>
              <a:gd name="connsiteX2538" fmla="*/ 5658760 w 24377650"/>
              <a:gd name="connsiteY2538" fmla="*/ 4038339 h 8304597"/>
              <a:gd name="connsiteX2539" fmla="*/ 5697285 w 24377650"/>
              <a:gd name="connsiteY2539" fmla="*/ 4001422 h 8304597"/>
              <a:gd name="connsiteX2540" fmla="*/ 5926834 w 24377650"/>
              <a:gd name="connsiteY2540" fmla="*/ 4001422 h 8304597"/>
              <a:gd name="connsiteX2541" fmla="*/ 6498297 w 24377650"/>
              <a:gd name="connsiteY2541" fmla="*/ 4038339 h 8304597"/>
              <a:gd name="connsiteX2542" fmla="*/ 6421246 w 24377650"/>
              <a:gd name="connsiteY2542" fmla="*/ 3962901 h 8304597"/>
              <a:gd name="connsiteX2543" fmla="*/ 6307274 w 24377650"/>
              <a:gd name="connsiteY2543" fmla="*/ 4001422 h 8304597"/>
              <a:gd name="connsiteX2544" fmla="*/ 6193303 w 24377650"/>
              <a:gd name="connsiteY2544" fmla="*/ 3925984 h 8304597"/>
              <a:gd name="connsiteX2545" fmla="*/ 6079331 w 24377650"/>
              <a:gd name="connsiteY2545" fmla="*/ 3962901 h 8304597"/>
              <a:gd name="connsiteX2546" fmla="*/ 6002280 w 24377650"/>
              <a:gd name="connsiteY2546" fmla="*/ 3962901 h 8304597"/>
              <a:gd name="connsiteX2547" fmla="*/ 6079331 w 24377650"/>
              <a:gd name="connsiteY2547" fmla="*/ 3925984 h 8304597"/>
              <a:gd name="connsiteX2548" fmla="*/ 6016927 w 24377650"/>
              <a:gd name="connsiteY2548" fmla="*/ 3890874 h 8304597"/>
              <a:gd name="connsiteX2549" fmla="*/ 6001398 w 24377650"/>
              <a:gd name="connsiteY2549" fmla="*/ 3889164 h 8304597"/>
              <a:gd name="connsiteX2550" fmla="*/ 6002280 w 24377650"/>
              <a:gd name="connsiteY2550" fmla="*/ 3885858 h 8304597"/>
              <a:gd name="connsiteX2551" fmla="*/ 5998207 w 24377650"/>
              <a:gd name="connsiteY2551" fmla="*/ 3888812 h 8304597"/>
              <a:gd name="connsiteX2552" fmla="*/ 5977073 w 24377650"/>
              <a:gd name="connsiteY2552" fmla="*/ 3886485 h 8304597"/>
              <a:gd name="connsiteX2553" fmla="*/ 5963877 w 24377650"/>
              <a:gd name="connsiteY2553" fmla="*/ 3886320 h 8304597"/>
              <a:gd name="connsiteX2554" fmla="*/ 5963754 w 24377650"/>
              <a:gd name="connsiteY2554" fmla="*/ 3885858 h 8304597"/>
              <a:gd name="connsiteX2555" fmla="*/ 5963436 w 24377650"/>
              <a:gd name="connsiteY2555" fmla="*/ 3886315 h 8304597"/>
              <a:gd name="connsiteX2556" fmla="*/ 5926834 w 24377650"/>
              <a:gd name="connsiteY2556" fmla="*/ 3885858 h 8304597"/>
              <a:gd name="connsiteX2557" fmla="*/ 5935662 w 24377650"/>
              <a:gd name="connsiteY2557" fmla="*/ 3900905 h 8304597"/>
              <a:gd name="connsiteX2558" fmla="*/ 5952607 w 24377650"/>
              <a:gd name="connsiteY2558" fmla="*/ 3901866 h 8304597"/>
              <a:gd name="connsiteX2559" fmla="*/ 5947601 w 24377650"/>
              <a:gd name="connsiteY2559" fmla="*/ 3909056 h 8304597"/>
              <a:gd name="connsiteX2560" fmla="*/ 5926834 w 24377650"/>
              <a:gd name="connsiteY2560" fmla="*/ 3925984 h 8304597"/>
              <a:gd name="connsiteX2561" fmla="*/ 5621840 w 24377650"/>
              <a:gd name="connsiteY2561" fmla="*/ 3810420 h 8304597"/>
              <a:gd name="connsiteX2562" fmla="*/ 5626454 w 24377650"/>
              <a:gd name="connsiteY2562" fmla="*/ 3810420 h 8304597"/>
              <a:gd name="connsiteX2563" fmla="*/ 5697285 w 24377650"/>
              <a:gd name="connsiteY2563" fmla="*/ 3810420 h 8304597"/>
              <a:gd name="connsiteX2564" fmla="*/ 5621840 w 24377650"/>
              <a:gd name="connsiteY2564" fmla="*/ 3773503 h 8304597"/>
              <a:gd name="connsiteX2565" fmla="*/ 5697285 w 24377650"/>
              <a:gd name="connsiteY2565" fmla="*/ 3773503 h 8304597"/>
              <a:gd name="connsiteX2566" fmla="*/ 5735811 w 24377650"/>
              <a:gd name="connsiteY2566" fmla="*/ 3810420 h 8304597"/>
              <a:gd name="connsiteX2567" fmla="*/ 5849783 w 24377650"/>
              <a:gd name="connsiteY2567" fmla="*/ 3848941 h 8304597"/>
              <a:gd name="connsiteX2568" fmla="*/ 5926834 w 24377650"/>
              <a:gd name="connsiteY2568" fmla="*/ 3810420 h 8304597"/>
              <a:gd name="connsiteX2569" fmla="*/ 6116251 w 24377650"/>
              <a:gd name="connsiteY2569" fmla="*/ 3885858 h 8304597"/>
              <a:gd name="connsiteX2570" fmla="*/ 6231828 w 24377650"/>
              <a:gd name="connsiteY2570" fmla="*/ 3885858 h 8304597"/>
              <a:gd name="connsiteX2571" fmla="*/ 6345800 w 24377650"/>
              <a:gd name="connsiteY2571" fmla="*/ 3962901 h 8304597"/>
              <a:gd name="connsiteX2572" fmla="*/ 6231828 w 24377650"/>
              <a:gd name="connsiteY2572" fmla="*/ 3885858 h 8304597"/>
              <a:gd name="connsiteX2573" fmla="*/ 6252596 w 24377650"/>
              <a:gd name="connsiteY2573" fmla="*/ 3838458 h 8304597"/>
              <a:gd name="connsiteX2574" fmla="*/ 6246634 w 24377650"/>
              <a:gd name="connsiteY2574" fmla="*/ 3839154 h 8304597"/>
              <a:gd name="connsiteX2575" fmla="*/ 6266391 w 24377650"/>
              <a:gd name="connsiteY2575" fmla="*/ 3826094 h 8304597"/>
              <a:gd name="connsiteX2576" fmla="*/ 6421246 w 24377650"/>
              <a:gd name="connsiteY2576" fmla="*/ 3773503 h 8304597"/>
              <a:gd name="connsiteX2577" fmla="*/ 6498297 w 24377650"/>
              <a:gd name="connsiteY2577" fmla="*/ 3810420 h 8304597"/>
              <a:gd name="connsiteX2578" fmla="*/ 6401456 w 24377650"/>
              <a:gd name="connsiteY2578" fmla="*/ 3757152 h 8304597"/>
              <a:gd name="connsiteX2579" fmla="*/ 6360840 w 24377650"/>
              <a:gd name="connsiteY2579" fmla="*/ 3739802 h 8304597"/>
              <a:gd name="connsiteX2580" fmla="*/ 6371985 w 24377650"/>
              <a:gd name="connsiteY2580" fmla="*/ 3738518 h 8304597"/>
              <a:gd name="connsiteX2581" fmla="*/ 6345800 w 24377650"/>
              <a:gd name="connsiteY2581" fmla="*/ 3657939 h 8304597"/>
              <a:gd name="connsiteX2582" fmla="*/ 6307274 w 24377650"/>
              <a:gd name="connsiteY2582" fmla="*/ 3733377 h 8304597"/>
              <a:gd name="connsiteX2583" fmla="*/ 6307274 w 24377650"/>
              <a:gd name="connsiteY2583" fmla="*/ 3696460 h 8304597"/>
              <a:gd name="connsiteX2584" fmla="*/ 6307274 w 24377650"/>
              <a:gd name="connsiteY2584" fmla="*/ 3657939 h 8304597"/>
              <a:gd name="connsiteX2585" fmla="*/ 6154777 w 24377650"/>
              <a:gd name="connsiteY2585" fmla="*/ 3733377 h 8304597"/>
              <a:gd name="connsiteX2586" fmla="*/ 6149359 w 24377650"/>
              <a:gd name="connsiteY2586" fmla="*/ 3685977 h 8304597"/>
              <a:gd name="connsiteX2587" fmla="*/ 6141204 w 24377650"/>
              <a:gd name="connsiteY2587" fmla="*/ 3686732 h 8304597"/>
              <a:gd name="connsiteX2588" fmla="*/ 6148757 w 24377650"/>
              <a:gd name="connsiteY2588" fmla="*/ 3680209 h 8304597"/>
              <a:gd name="connsiteX2589" fmla="*/ 6154777 w 24377650"/>
              <a:gd name="connsiteY2589" fmla="*/ 3657939 h 8304597"/>
              <a:gd name="connsiteX2590" fmla="*/ 6116251 w 24377650"/>
              <a:gd name="connsiteY2590" fmla="*/ 3621022 h 8304597"/>
              <a:gd name="connsiteX2591" fmla="*/ 6002280 w 24377650"/>
              <a:gd name="connsiteY2591" fmla="*/ 3733377 h 8304597"/>
              <a:gd name="connsiteX2592" fmla="*/ 5963754 w 24377650"/>
              <a:gd name="connsiteY2592" fmla="*/ 3696460 h 8304597"/>
              <a:gd name="connsiteX2593" fmla="*/ 5926834 w 24377650"/>
              <a:gd name="connsiteY2593" fmla="*/ 3773503 h 8304597"/>
              <a:gd name="connsiteX2594" fmla="*/ 5888308 w 24377650"/>
              <a:gd name="connsiteY2594" fmla="*/ 3773503 h 8304597"/>
              <a:gd name="connsiteX2595" fmla="*/ 5849783 w 24377650"/>
              <a:gd name="connsiteY2595" fmla="*/ 3773503 h 8304597"/>
              <a:gd name="connsiteX2596" fmla="*/ 5849783 w 24377650"/>
              <a:gd name="connsiteY2596" fmla="*/ 3733377 h 8304597"/>
              <a:gd name="connsiteX2597" fmla="*/ 5658760 w 24377650"/>
              <a:gd name="connsiteY2597" fmla="*/ 3733377 h 8304597"/>
              <a:gd name="connsiteX2598" fmla="*/ 5544788 w 24377650"/>
              <a:gd name="connsiteY2598" fmla="*/ 3733377 h 8304597"/>
              <a:gd name="connsiteX2599" fmla="*/ 5583314 w 24377650"/>
              <a:gd name="connsiteY2599" fmla="*/ 3696460 h 8304597"/>
              <a:gd name="connsiteX2600" fmla="*/ 5621840 w 24377650"/>
              <a:gd name="connsiteY2600" fmla="*/ 3733377 h 8304597"/>
              <a:gd name="connsiteX2601" fmla="*/ 5849783 w 24377650"/>
              <a:gd name="connsiteY2601" fmla="*/ 3657939 h 8304597"/>
              <a:gd name="connsiteX2602" fmla="*/ 5926834 w 24377650"/>
              <a:gd name="connsiteY2602" fmla="*/ 3696460 h 8304597"/>
              <a:gd name="connsiteX2603" fmla="*/ 5926834 w 24377650"/>
              <a:gd name="connsiteY2603" fmla="*/ 3657939 h 8304597"/>
              <a:gd name="connsiteX2604" fmla="*/ 6002280 w 24377650"/>
              <a:gd name="connsiteY2604" fmla="*/ 3657939 h 8304597"/>
              <a:gd name="connsiteX2605" fmla="*/ 5697285 w 24377650"/>
              <a:gd name="connsiteY2605" fmla="*/ 3657939 h 8304597"/>
              <a:gd name="connsiteX2606" fmla="*/ 5621840 w 24377650"/>
              <a:gd name="connsiteY2606" fmla="*/ 3580895 h 8304597"/>
              <a:gd name="connsiteX2607" fmla="*/ 5774337 w 24377650"/>
              <a:gd name="connsiteY2607" fmla="*/ 3621022 h 8304597"/>
              <a:gd name="connsiteX2608" fmla="*/ 5621840 w 24377650"/>
              <a:gd name="connsiteY2608" fmla="*/ 3580895 h 8304597"/>
              <a:gd name="connsiteX2609" fmla="*/ 5583314 w 24377650"/>
              <a:gd name="connsiteY2609" fmla="*/ 3657939 h 8304597"/>
              <a:gd name="connsiteX2610" fmla="*/ 5544788 w 24377650"/>
              <a:gd name="connsiteY2610" fmla="*/ 3580895 h 8304597"/>
              <a:gd name="connsiteX2611" fmla="*/ 5614540 w 24377650"/>
              <a:gd name="connsiteY2611" fmla="*/ 3533496 h 8304597"/>
              <a:gd name="connsiteX2612" fmla="*/ 5621077 w 24377650"/>
              <a:gd name="connsiteY2612" fmla="*/ 3533839 h 8304597"/>
              <a:gd name="connsiteX2613" fmla="*/ 5658760 w 24377650"/>
              <a:gd name="connsiteY2613" fmla="*/ 3543979 h 8304597"/>
              <a:gd name="connsiteX2614" fmla="*/ 5633781 w 24377650"/>
              <a:gd name="connsiteY2614" fmla="*/ 3534505 h 8304597"/>
              <a:gd name="connsiteX2615" fmla="*/ 5621077 w 24377650"/>
              <a:gd name="connsiteY2615" fmla="*/ 3533839 h 8304597"/>
              <a:gd name="connsiteX2616" fmla="*/ 5596130 w 24377650"/>
              <a:gd name="connsiteY2616" fmla="*/ 3527126 h 8304597"/>
              <a:gd name="connsiteX2617" fmla="*/ 5392291 w 24377650"/>
              <a:gd name="connsiteY2617" fmla="*/ 3505457 h 8304597"/>
              <a:gd name="connsiteX2618" fmla="*/ 5544788 w 24377650"/>
              <a:gd name="connsiteY2618" fmla="*/ 3468541 h 8304597"/>
              <a:gd name="connsiteX2619" fmla="*/ 5316845 w 24377650"/>
              <a:gd name="connsiteY2619" fmla="*/ 3468541 h 8304597"/>
              <a:gd name="connsiteX2620" fmla="*/ 5392291 w 24377650"/>
              <a:gd name="connsiteY2620" fmla="*/ 3543979 h 8304597"/>
              <a:gd name="connsiteX2621" fmla="*/ 5353766 w 24377650"/>
              <a:gd name="connsiteY2621" fmla="*/ 3580895 h 8304597"/>
              <a:gd name="connsiteX2622" fmla="*/ 5273303 w 24377650"/>
              <a:gd name="connsiteY2622" fmla="*/ 3557622 h 8304597"/>
              <a:gd name="connsiteX2623" fmla="*/ 5273631 w 24377650"/>
              <a:gd name="connsiteY2623" fmla="*/ 3547445 h 8304597"/>
              <a:gd name="connsiteX2624" fmla="*/ 5278320 w 24377650"/>
              <a:gd name="connsiteY2624" fmla="*/ 3543979 h 8304597"/>
              <a:gd name="connsiteX2625" fmla="*/ 5273826 w 24377650"/>
              <a:gd name="connsiteY2625" fmla="*/ 3541398 h 8304597"/>
              <a:gd name="connsiteX2626" fmla="*/ 5274081 w 24377650"/>
              <a:gd name="connsiteY2626" fmla="*/ 3533496 h 8304597"/>
              <a:gd name="connsiteX2627" fmla="*/ 5278320 w 24377650"/>
              <a:gd name="connsiteY2627" fmla="*/ 3505457 h 8304597"/>
              <a:gd name="connsiteX2628" fmla="*/ 5201268 w 24377650"/>
              <a:gd name="connsiteY2628" fmla="*/ 3543979 h 8304597"/>
              <a:gd name="connsiteX2629" fmla="*/ 5250027 w 24377650"/>
              <a:gd name="connsiteY2629" fmla="*/ 3527728 h 8304597"/>
              <a:gd name="connsiteX2630" fmla="*/ 5273826 w 24377650"/>
              <a:gd name="connsiteY2630" fmla="*/ 3541398 h 8304597"/>
              <a:gd name="connsiteX2631" fmla="*/ 5273631 w 24377650"/>
              <a:gd name="connsiteY2631" fmla="*/ 3547445 h 8304597"/>
              <a:gd name="connsiteX2632" fmla="*/ 5249450 w 24377650"/>
              <a:gd name="connsiteY2632" fmla="*/ 3565321 h 8304597"/>
              <a:gd name="connsiteX2633" fmla="*/ 5164348 w 24377650"/>
              <a:gd name="connsiteY2633" fmla="*/ 3580895 h 8304597"/>
              <a:gd name="connsiteX2634" fmla="*/ 5087296 w 24377650"/>
              <a:gd name="connsiteY2634" fmla="*/ 3505457 h 8304597"/>
              <a:gd name="connsiteX2635" fmla="*/ 5125822 w 24377650"/>
              <a:gd name="connsiteY2635" fmla="*/ 3505457 h 8304597"/>
              <a:gd name="connsiteX2636" fmla="*/ 5048771 w 24377650"/>
              <a:gd name="connsiteY2636" fmla="*/ 3468541 h 8304597"/>
              <a:gd name="connsiteX2637" fmla="*/ 5048771 w 24377650"/>
              <a:gd name="connsiteY2637" fmla="*/ 3505457 h 8304597"/>
              <a:gd name="connsiteX2638" fmla="*/ 5087296 w 24377650"/>
              <a:gd name="connsiteY2638" fmla="*/ 3505457 h 8304597"/>
              <a:gd name="connsiteX2639" fmla="*/ 5011851 w 24377650"/>
              <a:gd name="connsiteY2639" fmla="*/ 3543979 h 8304597"/>
              <a:gd name="connsiteX2640" fmla="*/ 4973325 w 24377650"/>
              <a:gd name="connsiteY2640" fmla="*/ 3468541 h 8304597"/>
              <a:gd name="connsiteX2641" fmla="*/ 4859354 w 24377650"/>
              <a:gd name="connsiteY2641" fmla="*/ 3543979 h 8304597"/>
              <a:gd name="connsiteX2642" fmla="*/ 4782302 w 24377650"/>
              <a:gd name="connsiteY2642" fmla="*/ 3580895 h 8304597"/>
              <a:gd name="connsiteX2643" fmla="*/ 4820828 w 24377650"/>
              <a:gd name="connsiteY2643" fmla="*/ 3543979 h 8304597"/>
              <a:gd name="connsiteX2644" fmla="*/ 4666726 w 24377650"/>
              <a:gd name="connsiteY2644" fmla="*/ 3543979 h 8304597"/>
              <a:gd name="connsiteX2645" fmla="*/ 4782302 w 24377650"/>
              <a:gd name="connsiteY2645" fmla="*/ 3543979 h 8304597"/>
              <a:gd name="connsiteX2646" fmla="*/ 4706856 w 24377650"/>
              <a:gd name="connsiteY2646" fmla="*/ 3505457 h 8304597"/>
              <a:gd name="connsiteX2647" fmla="*/ 4554359 w 24377650"/>
              <a:gd name="connsiteY2647" fmla="*/ 3468541 h 8304597"/>
              <a:gd name="connsiteX2648" fmla="*/ 4477308 w 24377650"/>
              <a:gd name="connsiteY2648" fmla="*/ 3543979 h 8304597"/>
              <a:gd name="connsiteX2649" fmla="*/ 4554359 w 24377650"/>
              <a:gd name="connsiteY2649" fmla="*/ 3543979 h 8304597"/>
              <a:gd name="connsiteX2650" fmla="*/ 4438782 w 24377650"/>
              <a:gd name="connsiteY2650" fmla="*/ 3580895 h 8304597"/>
              <a:gd name="connsiteX2651" fmla="*/ 4477308 w 24377650"/>
              <a:gd name="connsiteY2651" fmla="*/ 3428415 h 8304597"/>
              <a:gd name="connsiteX2652" fmla="*/ 4706856 w 24377650"/>
              <a:gd name="connsiteY2652" fmla="*/ 3428415 h 8304597"/>
              <a:gd name="connsiteX2653" fmla="*/ 4637304 w 24377650"/>
              <a:gd name="connsiteY2653" fmla="*/ 3412841 h 8304597"/>
              <a:gd name="connsiteX2654" fmla="*/ 4595903 w 24377650"/>
              <a:gd name="connsiteY2654" fmla="*/ 3413698 h 8304597"/>
              <a:gd name="connsiteX2655" fmla="*/ 4590928 w 24377650"/>
              <a:gd name="connsiteY2655" fmla="*/ 3406470 h 8304597"/>
              <a:gd name="connsiteX2656" fmla="*/ 4554359 w 24377650"/>
              <a:gd name="connsiteY2656" fmla="*/ 3352977 h 8304597"/>
              <a:gd name="connsiteX2657" fmla="*/ 4210839 w 24377650"/>
              <a:gd name="connsiteY2657" fmla="*/ 3316060 h 8304597"/>
              <a:gd name="connsiteX2658" fmla="*/ 4210839 w 24377650"/>
              <a:gd name="connsiteY2658" fmla="*/ 3391498 h 8304597"/>
              <a:gd name="connsiteX2659" fmla="*/ 4096868 w 24377650"/>
              <a:gd name="connsiteY2659" fmla="*/ 3391498 h 8304597"/>
              <a:gd name="connsiteX2660" fmla="*/ 4133788 w 24377650"/>
              <a:gd name="connsiteY2660" fmla="*/ 3391498 h 8304597"/>
              <a:gd name="connsiteX2661" fmla="*/ 4058342 w 24377650"/>
              <a:gd name="connsiteY2661" fmla="*/ 3428415 h 8304597"/>
              <a:gd name="connsiteX2662" fmla="*/ 4172314 w 24377650"/>
              <a:gd name="connsiteY2662" fmla="*/ 3428415 h 8304597"/>
              <a:gd name="connsiteX2663" fmla="*/ 4172313 w 24377650"/>
              <a:gd name="connsiteY2663" fmla="*/ 3477845 h 8304597"/>
              <a:gd name="connsiteX2664" fmla="*/ 4181885 w 24377650"/>
              <a:gd name="connsiteY2664" fmla="*/ 3477567 h 8304597"/>
              <a:gd name="connsiteX2665" fmla="*/ 4167497 w 24377650"/>
              <a:gd name="connsiteY2665" fmla="*/ 3484115 h 8304597"/>
              <a:gd name="connsiteX2666" fmla="*/ 4172314 w 24377650"/>
              <a:gd name="connsiteY2666" fmla="*/ 3505457 h 8304597"/>
              <a:gd name="connsiteX2667" fmla="*/ 4058342 w 24377650"/>
              <a:gd name="connsiteY2667" fmla="*/ 3468541 h 8304597"/>
              <a:gd name="connsiteX2668" fmla="*/ 3925108 w 24377650"/>
              <a:gd name="connsiteY2668" fmla="*/ 3468541 h 8304597"/>
              <a:gd name="connsiteX2669" fmla="*/ 3867319 w 24377650"/>
              <a:gd name="connsiteY2669" fmla="*/ 3468541 h 8304597"/>
              <a:gd name="connsiteX2670" fmla="*/ 3981290 w 24377650"/>
              <a:gd name="connsiteY2670" fmla="*/ 3428415 h 8304597"/>
              <a:gd name="connsiteX2671" fmla="*/ 3944371 w 24377650"/>
              <a:gd name="connsiteY2671" fmla="*/ 3391498 h 8304597"/>
              <a:gd name="connsiteX2672" fmla="*/ 3867319 w 24377650"/>
              <a:gd name="connsiteY2672" fmla="*/ 3468541 h 8304597"/>
              <a:gd name="connsiteX2673" fmla="*/ 3865563 w 24377650"/>
              <a:gd name="connsiteY2673" fmla="*/ 3468541 h 8304597"/>
              <a:gd name="connsiteX2674" fmla="*/ 3828793 w 24377650"/>
              <a:gd name="connsiteY2674" fmla="*/ 3468541 h 8304597"/>
              <a:gd name="connsiteX2675" fmla="*/ 3676296 w 24377650"/>
              <a:gd name="connsiteY2675" fmla="*/ 3468541 h 8304597"/>
              <a:gd name="connsiteX2676" fmla="*/ 3714822 w 24377650"/>
              <a:gd name="connsiteY2676" fmla="*/ 3468541 h 8304597"/>
              <a:gd name="connsiteX2677" fmla="*/ 3600851 w 24377650"/>
              <a:gd name="connsiteY2677" fmla="*/ 3505457 h 8304597"/>
              <a:gd name="connsiteX2678" fmla="*/ 3639376 w 24377650"/>
              <a:gd name="connsiteY2678" fmla="*/ 3468541 h 8304597"/>
              <a:gd name="connsiteX2679" fmla="*/ 3600851 w 24377650"/>
              <a:gd name="connsiteY2679" fmla="*/ 3428415 h 8304597"/>
              <a:gd name="connsiteX2680" fmla="*/ 3562324 w 24377650"/>
              <a:gd name="connsiteY2680" fmla="*/ 3468541 h 8304597"/>
              <a:gd name="connsiteX2681" fmla="*/ 3525405 w 24377650"/>
              <a:gd name="connsiteY2681" fmla="*/ 3468541 h 8304597"/>
              <a:gd name="connsiteX2682" fmla="*/ 3486879 w 24377650"/>
              <a:gd name="connsiteY2682" fmla="*/ 3468541 h 8304597"/>
              <a:gd name="connsiteX2683" fmla="*/ 3486879 w 24377650"/>
              <a:gd name="connsiteY2683" fmla="*/ 3428415 h 8304597"/>
              <a:gd name="connsiteX2684" fmla="*/ 3295856 w 24377650"/>
              <a:gd name="connsiteY2684" fmla="*/ 3543979 h 8304597"/>
              <a:gd name="connsiteX2685" fmla="*/ 3257531 w 24377650"/>
              <a:gd name="connsiteY2685" fmla="*/ 3524718 h 8304597"/>
              <a:gd name="connsiteX2686" fmla="*/ 3245370 w 24377650"/>
              <a:gd name="connsiteY2686" fmla="*/ 3514106 h 8304597"/>
              <a:gd name="connsiteX2687" fmla="*/ 3257330 w 24377650"/>
              <a:gd name="connsiteY2687" fmla="*/ 3505457 h 8304597"/>
              <a:gd name="connsiteX2688" fmla="*/ 3220410 w 24377650"/>
              <a:gd name="connsiteY2688" fmla="*/ 3505457 h 8304597"/>
              <a:gd name="connsiteX2689" fmla="*/ 3242356 w 24377650"/>
              <a:gd name="connsiteY2689" fmla="*/ 3511476 h 8304597"/>
              <a:gd name="connsiteX2690" fmla="*/ 3245370 w 24377650"/>
              <a:gd name="connsiteY2690" fmla="*/ 3514106 h 8304597"/>
              <a:gd name="connsiteX2691" fmla="*/ 3227379 w 24377650"/>
              <a:gd name="connsiteY2691" fmla="*/ 3527116 h 8304597"/>
              <a:gd name="connsiteX2692" fmla="*/ 3124698 w 24377650"/>
              <a:gd name="connsiteY2692" fmla="*/ 3533746 h 8304597"/>
              <a:gd name="connsiteX2693" fmla="*/ 3117871 w 24377650"/>
              <a:gd name="connsiteY2693" fmla="*/ 3532029 h 8304597"/>
              <a:gd name="connsiteX2694" fmla="*/ 3108696 w 24377650"/>
              <a:gd name="connsiteY2694" fmla="*/ 3527728 h 8304597"/>
              <a:gd name="connsiteX2695" fmla="*/ 3101933 w 24377650"/>
              <a:gd name="connsiteY2695" fmla="*/ 3528021 h 8304597"/>
              <a:gd name="connsiteX2696" fmla="*/ 3054394 w 24377650"/>
              <a:gd name="connsiteY2696" fmla="*/ 3516066 h 8304597"/>
              <a:gd name="connsiteX2697" fmla="*/ 2990861 w 24377650"/>
              <a:gd name="connsiteY2697" fmla="*/ 3505457 h 8304597"/>
              <a:gd name="connsiteX2698" fmla="*/ 2990861 w 24377650"/>
              <a:gd name="connsiteY2698" fmla="*/ 3543979 h 8304597"/>
              <a:gd name="connsiteX2699" fmla="*/ 3067110 w 24377650"/>
              <a:gd name="connsiteY2699" fmla="*/ 3529533 h 8304597"/>
              <a:gd name="connsiteX2700" fmla="*/ 3101933 w 24377650"/>
              <a:gd name="connsiteY2700" fmla="*/ 3528021 h 8304597"/>
              <a:gd name="connsiteX2701" fmla="*/ 3117871 w 24377650"/>
              <a:gd name="connsiteY2701" fmla="*/ 3532029 h 8304597"/>
              <a:gd name="connsiteX2702" fmla="*/ 3143358 w 24377650"/>
              <a:gd name="connsiteY2702" fmla="*/ 3543979 h 8304597"/>
              <a:gd name="connsiteX2703" fmla="*/ 3220410 w 24377650"/>
              <a:gd name="connsiteY2703" fmla="*/ 3543979 h 8304597"/>
              <a:gd name="connsiteX2704" fmla="*/ 3143358 w 24377650"/>
              <a:gd name="connsiteY2704" fmla="*/ 3580895 h 8304597"/>
              <a:gd name="connsiteX2705" fmla="*/ 2876890 w 24377650"/>
              <a:gd name="connsiteY2705" fmla="*/ 3505457 h 8304597"/>
              <a:gd name="connsiteX2706" fmla="*/ 2876890 w 24377650"/>
              <a:gd name="connsiteY2706" fmla="*/ 3543979 h 8304597"/>
              <a:gd name="connsiteX2707" fmla="*/ 2839970 w 24377650"/>
              <a:gd name="connsiteY2707" fmla="*/ 3505457 h 8304597"/>
              <a:gd name="connsiteX2708" fmla="*/ 2876890 w 24377650"/>
              <a:gd name="connsiteY2708" fmla="*/ 3468541 h 8304597"/>
              <a:gd name="connsiteX2709" fmla="*/ 2799839 w 24377650"/>
              <a:gd name="connsiteY2709" fmla="*/ 3505457 h 8304597"/>
              <a:gd name="connsiteX2710" fmla="*/ 2724392 w 24377650"/>
              <a:gd name="connsiteY2710" fmla="*/ 3468541 h 8304597"/>
              <a:gd name="connsiteX2711" fmla="*/ 2571895 w 24377650"/>
              <a:gd name="connsiteY2711" fmla="*/ 3543979 h 8304597"/>
              <a:gd name="connsiteX2712" fmla="*/ 2647342 w 24377650"/>
              <a:gd name="connsiteY2712" fmla="*/ 3468541 h 8304597"/>
              <a:gd name="connsiteX2713" fmla="*/ 2494844 w 24377650"/>
              <a:gd name="connsiteY2713" fmla="*/ 3468541 h 8304597"/>
              <a:gd name="connsiteX2714" fmla="*/ 2037353 w 24377650"/>
              <a:gd name="connsiteY2714" fmla="*/ 3468541 h 8304597"/>
              <a:gd name="connsiteX2715" fmla="*/ 1809410 w 24377650"/>
              <a:gd name="connsiteY2715" fmla="*/ 3543979 h 8304597"/>
              <a:gd name="connsiteX2716" fmla="*/ 1847935 w 24377650"/>
              <a:gd name="connsiteY2716" fmla="*/ 3505457 h 8304597"/>
              <a:gd name="connsiteX2717" fmla="*/ 1695438 w 24377650"/>
              <a:gd name="connsiteY2717" fmla="*/ 3468541 h 8304597"/>
              <a:gd name="connsiteX2718" fmla="*/ 1427364 w 24377650"/>
              <a:gd name="connsiteY2718" fmla="*/ 3505457 h 8304597"/>
              <a:gd name="connsiteX2719" fmla="*/ 1579861 w 24377650"/>
              <a:gd name="connsiteY2719" fmla="*/ 3428415 h 8304597"/>
              <a:gd name="connsiteX2720" fmla="*/ 1504415 w 24377650"/>
              <a:gd name="connsiteY2720" fmla="*/ 3428415 h 8304597"/>
              <a:gd name="connsiteX2721" fmla="*/ 1427364 w 24377650"/>
              <a:gd name="connsiteY2721" fmla="*/ 3428415 h 8304597"/>
              <a:gd name="connsiteX2722" fmla="*/ 1351918 w 24377650"/>
              <a:gd name="connsiteY2722" fmla="*/ 3428415 h 8304597"/>
              <a:gd name="connsiteX2723" fmla="*/ 1375796 w 24377650"/>
              <a:gd name="connsiteY2723" fmla="*/ 3390696 h 8304597"/>
              <a:gd name="connsiteX2724" fmla="*/ 1378574 w 24377650"/>
              <a:gd name="connsiteY2724" fmla="*/ 3385307 h 8304597"/>
              <a:gd name="connsiteX2725" fmla="*/ 1379157 w 24377650"/>
              <a:gd name="connsiteY2725" fmla="*/ 3384902 h 8304597"/>
              <a:gd name="connsiteX2726" fmla="*/ 1378980 w 24377650"/>
              <a:gd name="connsiteY2726" fmla="*/ 3384519 h 8304597"/>
              <a:gd name="connsiteX2727" fmla="*/ 1389164 w 24377650"/>
              <a:gd name="connsiteY2727" fmla="*/ 3364764 h 8304597"/>
              <a:gd name="connsiteX2728" fmla="*/ 1427364 w 24377650"/>
              <a:gd name="connsiteY2728" fmla="*/ 3352977 h 8304597"/>
              <a:gd name="connsiteX2729" fmla="*/ 1467495 w 24377650"/>
              <a:gd name="connsiteY2729" fmla="*/ 3428415 h 8304597"/>
              <a:gd name="connsiteX2730" fmla="*/ 1619992 w 24377650"/>
              <a:gd name="connsiteY2730" fmla="*/ 3428415 h 8304597"/>
              <a:gd name="connsiteX2731" fmla="*/ 1579861 w 24377650"/>
              <a:gd name="connsiteY2731" fmla="*/ 3468541 h 8304597"/>
              <a:gd name="connsiteX2732" fmla="*/ 1619992 w 24377650"/>
              <a:gd name="connsiteY2732" fmla="*/ 3468541 h 8304597"/>
              <a:gd name="connsiteX2733" fmla="*/ 1772489 w 24377650"/>
              <a:gd name="connsiteY2733" fmla="*/ 3391498 h 8304597"/>
              <a:gd name="connsiteX2734" fmla="*/ 1656913 w 24377650"/>
              <a:gd name="connsiteY2734" fmla="*/ 3391498 h 8304597"/>
              <a:gd name="connsiteX2735" fmla="*/ 1656913 w 24377650"/>
              <a:gd name="connsiteY2735" fmla="*/ 3352977 h 8304597"/>
              <a:gd name="connsiteX2736" fmla="*/ 1619992 w 24377650"/>
              <a:gd name="connsiteY2736" fmla="*/ 3391498 h 8304597"/>
              <a:gd name="connsiteX2737" fmla="*/ 1390444 w 24377650"/>
              <a:gd name="connsiteY2737" fmla="*/ 3316060 h 8304597"/>
              <a:gd name="connsiteX2738" fmla="*/ 1371181 w 24377650"/>
              <a:gd name="connsiteY2738" fmla="*/ 3367623 h 8304597"/>
              <a:gd name="connsiteX2739" fmla="*/ 1378980 w 24377650"/>
              <a:gd name="connsiteY2739" fmla="*/ 3384519 h 8304597"/>
              <a:gd name="connsiteX2740" fmla="*/ 1378574 w 24377650"/>
              <a:gd name="connsiteY2740" fmla="*/ 3385307 h 8304597"/>
              <a:gd name="connsiteX2741" fmla="*/ 1372140 w 24377650"/>
              <a:gd name="connsiteY2741" fmla="*/ 3389771 h 8304597"/>
              <a:gd name="connsiteX2742" fmla="*/ 1351918 w 24377650"/>
              <a:gd name="connsiteY2742" fmla="*/ 3391498 h 8304597"/>
              <a:gd name="connsiteX2743" fmla="*/ 1314997 w 24377650"/>
              <a:gd name="connsiteY2743" fmla="*/ 3352977 h 8304597"/>
              <a:gd name="connsiteX2744" fmla="*/ 1085449 w 24377650"/>
              <a:gd name="connsiteY2744" fmla="*/ 3391498 h 8304597"/>
              <a:gd name="connsiteX2745" fmla="*/ 1122370 w 24377650"/>
              <a:gd name="connsiteY2745" fmla="*/ 3352977 h 8304597"/>
              <a:gd name="connsiteX2746" fmla="*/ 969873 w 24377650"/>
              <a:gd name="connsiteY2746" fmla="*/ 3352977 h 8304597"/>
              <a:gd name="connsiteX2747" fmla="*/ 780455 w 24377650"/>
              <a:gd name="connsiteY2747" fmla="*/ 3352977 h 8304597"/>
              <a:gd name="connsiteX2748" fmla="*/ 818981 w 24377650"/>
              <a:gd name="connsiteY2748" fmla="*/ 3352977 h 8304597"/>
              <a:gd name="connsiteX2749" fmla="*/ 475460 w 24377650"/>
              <a:gd name="connsiteY2749" fmla="*/ 3352977 h 8304597"/>
              <a:gd name="connsiteX2750" fmla="*/ 400015 w 24377650"/>
              <a:gd name="connsiteY2750" fmla="*/ 3275933 h 8304597"/>
              <a:gd name="connsiteX2751" fmla="*/ 284438 w 24377650"/>
              <a:gd name="connsiteY2751" fmla="*/ 3275933 h 8304597"/>
              <a:gd name="connsiteX2752" fmla="*/ 247517 w 24377650"/>
              <a:gd name="connsiteY2752" fmla="*/ 3275933 h 8304597"/>
              <a:gd name="connsiteX2753" fmla="*/ 361489 w 24377650"/>
              <a:gd name="connsiteY2753" fmla="*/ 3352977 h 8304597"/>
              <a:gd name="connsiteX2754" fmla="*/ 89602 w 24377650"/>
              <a:gd name="connsiteY2754" fmla="*/ 3305627 h 8304597"/>
              <a:gd name="connsiteX2755" fmla="*/ 0 w 24377650"/>
              <a:gd name="connsiteY2755" fmla="*/ 3301865 h 8304597"/>
              <a:gd name="connsiteX2756" fmla="*/ 0 w 24377650"/>
              <a:gd name="connsiteY2756" fmla="*/ 3244393 h 8304597"/>
              <a:gd name="connsiteX2757" fmla="*/ 12579 w 24377650"/>
              <a:gd name="connsiteY2757" fmla="*/ 3247961 h 8304597"/>
              <a:gd name="connsiteX2758" fmla="*/ 247517 w 24377650"/>
              <a:gd name="connsiteY2758" fmla="*/ 3200495 h 8304597"/>
              <a:gd name="connsiteX2759" fmla="*/ 247517 w 24377650"/>
              <a:gd name="connsiteY2759" fmla="*/ 3239017 h 8304597"/>
              <a:gd name="connsiteX2760" fmla="*/ 322963 w 24377650"/>
              <a:gd name="connsiteY2760" fmla="*/ 3200495 h 8304597"/>
              <a:gd name="connsiteX2761" fmla="*/ 284438 w 24377650"/>
              <a:gd name="connsiteY2761" fmla="*/ 3200495 h 8304597"/>
              <a:gd name="connsiteX2762" fmla="*/ 247517 w 24377650"/>
              <a:gd name="connsiteY2762" fmla="*/ 3200495 h 8304597"/>
              <a:gd name="connsiteX2763" fmla="*/ 170466 w 24377650"/>
              <a:gd name="connsiteY2763" fmla="*/ 3200495 h 8304597"/>
              <a:gd name="connsiteX2764" fmla="*/ 475460 w 24377650"/>
              <a:gd name="connsiteY2764" fmla="*/ 3239017 h 8304597"/>
              <a:gd name="connsiteX2765" fmla="*/ 552512 w 24377650"/>
              <a:gd name="connsiteY2765" fmla="*/ 3200495 h 8304597"/>
              <a:gd name="connsiteX2766" fmla="*/ 513986 w 24377650"/>
              <a:gd name="connsiteY2766" fmla="*/ 3239017 h 8304597"/>
              <a:gd name="connsiteX2767" fmla="*/ 1085449 w 24377650"/>
              <a:gd name="connsiteY2767" fmla="*/ 3163579 h 8304597"/>
              <a:gd name="connsiteX2768" fmla="*/ 1010004 w 24377650"/>
              <a:gd name="connsiteY2768" fmla="*/ 3086536 h 8304597"/>
              <a:gd name="connsiteX2769" fmla="*/ 1122370 w 24377650"/>
              <a:gd name="connsiteY2769" fmla="*/ 3163579 h 8304597"/>
              <a:gd name="connsiteX2770" fmla="*/ 1542941 w 24377650"/>
              <a:gd name="connsiteY2770" fmla="*/ 3123453 h 8304597"/>
              <a:gd name="connsiteX2771" fmla="*/ 1619992 w 24377650"/>
              <a:gd name="connsiteY2771" fmla="*/ 3163579 h 8304597"/>
              <a:gd name="connsiteX2772" fmla="*/ 1695438 w 24377650"/>
              <a:gd name="connsiteY2772" fmla="*/ 3163579 h 8304597"/>
              <a:gd name="connsiteX2773" fmla="*/ 1695438 w 24377650"/>
              <a:gd name="connsiteY2773" fmla="*/ 3123453 h 8304597"/>
              <a:gd name="connsiteX2774" fmla="*/ 1772489 w 24377650"/>
              <a:gd name="connsiteY2774" fmla="*/ 3163579 h 8304597"/>
              <a:gd name="connsiteX2775" fmla="*/ 2152929 w 24377650"/>
              <a:gd name="connsiteY2775" fmla="*/ 3123453 h 8304597"/>
              <a:gd name="connsiteX2776" fmla="*/ 2152929 w 24377650"/>
              <a:gd name="connsiteY2776" fmla="*/ 3163579 h 8304597"/>
              <a:gd name="connsiteX2777" fmla="*/ 2382478 w 24377650"/>
              <a:gd name="connsiteY2777" fmla="*/ 3163579 h 8304597"/>
              <a:gd name="connsiteX2778" fmla="*/ 2419399 w 24377650"/>
              <a:gd name="connsiteY2778" fmla="*/ 3123453 h 8304597"/>
              <a:gd name="connsiteX2779" fmla="*/ 2762918 w 24377650"/>
              <a:gd name="connsiteY2779" fmla="*/ 3086536 h 8304597"/>
              <a:gd name="connsiteX2780" fmla="*/ 2762918 w 24377650"/>
              <a:gd name="connsiteY2780" fmla="*/ 3123453 h 8304597"/>
              <a:gd name="connsiteX2781" fmla="*/ 2799839 w 24377650"/>
              <a:gd name="connsiteY2781" fmla="*/ 3163579 h 8304597"/>
              <a:gd name="connsiteX2782" fmla="*/ 2839970 w 24377650"/>
              <a:gd name="connsiteY2782" fmla="*/ 3086536 h 8304597"/>
              <a:gd name="connsiteX2783" fmla="*/ 3067913 w 24377650"/>
              <a:gd name="connsiteY2783" fmla="*/ 3009493 h 8304597"/>
              <a:gd name="connsiteX2784" fmla="*/ 3029387 w 24377650"/>
              <a:gd name="connsiteY2784" fmla="*/ 2970972 h 8304597"/>
              <a:gd name="connsiteX2785" fmla="*/ 2915416 w 24377650"/>
              <a:gd name="connsiteY2785" fmla="*/ 2895534 h 8304597"/>
              <a:gd name="connsiteX2786" fmla="*/ 2915416 w 24377650"/>
              <a:gd name="connsiteY2786" fmla="*/ 2934055 h 8304597"/>
              <a:gd name="connsiteX2787" fmla="*/ 3029387 w 24377650"/>
              <a:gd name="connsiteY2787" fmla="*/ 2970972 h 8304597"/>
              <a:gd name="connsiteX2788" fmla="*/ 2990861 w 24377650"/>
              <a:gd name="connsiteY2788" fmla="*/ 3009493 h 8304597"/>
              <a:gd name="connsiteX2789" fmla="*/ 2915416 w 24377650"/>
              <a:gd name="connsiteY2789" fmla="*/ 3009493 h 8304597"/>
              <a:gd name="connsiteX2790" fmla="*/ 2952336 w 24377650"/>
              <a:gd name="connsiteY2790" fmla="*/ 3048015 h 8304597"/>
              <a:gd name="connsiteX2791" fmla="*/ 2799839 w 24377650"/>
              <a:gd name="connsiteY2791" fmla="*/ 3086536 h 8304597"/>
              <a:gd name="connsiteX2792" fmla="*/ 2839970 w 24377650"/>
              <a:gd name="connsiteY2792" fmla="*/ 3009493 h 8304597"/>
              <a:gd name="connsiteX2793" fmla="*/ 2990861 w 24377650"/>
              <a:gd name="connsiteY2793" fmla="*/ 2970972 h 8304597"/>
              <a:gd name="connsiteX2794" fmla="*/ 2876890 w 24377650"/>
              <a:gd name="connsiteY2794" fmla="*/ 2970972 h 8304597"/>
              <a:gd name="connsiteX2795" fmla="*/ 2839970 w 24377650"/>
              <a:gd name="connsiteY2795" fmla="*/ 2895534 h 8304597"/>
              <a:gd name="connsiteX2796" fmla="*/ 2762918 w 24377650"/>
              <a:gd name="connsiteY2796" fmla="*/ 2895534 h 8304597"/>
              <a:gd name="connsiteX2797" fmla="*/ 2876890 w 24377650"/>
              <a:gd name="connsiteY2797" fmla="*/ 2970972 h 8304597"/>
              <a:gd name="connsiteX2798" fmla="*/ 2762918 w 24377650"/>
              <a:gd name="connsiteY2798" fmla="*/ 3009493 h 8304597"/>
              <a:gd name="connsiteX2799" fmla="*/ 2724392 w 24377650"/>
              <a:gd name="connsiteY2799" fmla="*/ 2970972 h 8304597"/>
              <a:gd name="connsiteX2800" fmla="*/ 2762918 w 24377650"/>
              <a:gd name="connsiteY2800" fmla="*/ 2934055 h 8304597"/>
              <a:gd name="connsiteX2801" fmla="*/ 2534975 w 24377650"/>
              <a:gd name="connsiteY2801" fmla="*/ 2934055 h 8304597"/>
              <a:gd name="connsiteX2802" fmla="*/ 2571895 w 24377650"/>
              <a:gd name="connsiteY2802" fmla="*/ 2895534 h 8304597"/>
              <a:gd name="connsiteX2803" fmla="*/ 2457924 w 24377650"/>
              <a:gd name="connsiteY2803" fmla="*/ 2934055 h 8304597"/>
              <a:gd name="connsiteX2804" fmla="*/ 2342347 w 24377650"/>
              <a:gd name="connsiteY2804" fmla="*/ 2895534 h 8304597"/>
              <a:gd name="connsiteX2805" fmla="*/ 2342347 w 24377650"/>
              <a:gd name="connsiteY2805" fmla="*/ 2934055 h 8304597"/>
              <a:gd name="connsiteX2806" fmla="*/ 2189850 w 24377650"/>
              <a:gd name="connsiteY2806" fmla="*/ 2858617 h 8304597"/>
              <a:gd name="connsiteX2807" fmla="*/ 1961907 w 24377650"/>
              <a:gd name="connsiteY2807" fmla="*/ 2895534 h 8304597"/>
              <a:gd name="connsiteX2808" fmla="*/ 1884855 w 24377650"/>
              <a:gd name="connsiteY2808" fmla="*/ 2934055 h 8304597"/>
              <a:gd name="connsiteX2809" fmla="*/ 1695438 w 24377650"/>
              <a:gd name="connsiteY2809" fmla="*/ 2934055 h 8304597"/>
              <a:gd name="connsiteX2810" fmla="*/ 1809410 w 24377650"/>
              <a:gd name="connsiteY2810" fmla="*/ 2895534 h 8304597"/>
              <a:gd name="connsiteX2811" fmla="*/ 1656913 w 24377650"/>
              <a:gd name="connsiteY2811" fmla="*/ 2895534 h 8304597"/>
              <a:gd name="connsiteX2812" fmla="*/ 1656913 w 24377650"/>
              <a:gd name="connsiteY2812" fmla="*/ 2895534 h 8304597"/>
              <a:gd name="connsiteX2813" fmla="*/ 1542941 w 24377650"/>
              <a:gd name="connsiteY2813" fmla="*/ 2858617 h 8304597"/>
              <a:gd name="connsiteX2814" fmla="*/ 1314997 w 24377650"/>
              <a:gd name="connsiteY2814" fmla="*/ 2895534 h 8304597"/>
              <a:gd name="connsiteX2815" fmla="*/ 1390444 w 24377650"/>
              <a:gd name="connsiteY2815" fmla="*/ 2895534 h 8304597"/>
              <a:gd name="connsiteX2816" fmla="*/ 1162501 w 24377650"/>
              <a:gd name="connsiteY2816" fmla="*/ 2895534 h 8304597"/>
              <a:gd name="connsiteX2817" fmla="*/ 1162501 w 24377650"/>
              <a:gd name="connsiteY2817" fmla="*/ 2934055 h 8304597"/>
              <a:gd name="connsiteX2818" fmla="*/ 247517 w 24377650"/>
              <a:gd name="connsiteY2818" fmla="*/ 2895534 h 8304597"/>
              <a:gd name="connsiteX2819" fmla="*/ 13956 w 24377650"/>
              <a:gd name="connsiteY2819" fmla="*/ 2928638 h 8304597"/>
              <a:gd name="connsiteX2820" fmla="*/ 0 w 24377650"/>
              <a:gd name="connsiteY2820" fmla="*/ 2928001 h 8304597"/>
              <a:gd name="connsiteX2821" fmla="*/ 0 w 24377650"/>
              <a:gd name="connsiteY2821" fmla="*/ 2889285 h 8304597"/>
              <a:gd name="connsiteX2822" fmla="*/ 26403 w 24377650"/>
              <a:gd name="connsiteY2822" fmla="*/ 2880424 h 8304597"/>
              <a:gd name="connsiteX2823" fmla="*/ 56494 w 24377650"/>
              <a:gd name="connsiteY2823" fmla="*/ 2858617 h 8304597"/>
              <a:gd name="connsiteX2824" fmla="*/ 95020 w 24377650"/>
              <a:gd name="connsiteY2824" fmla="*/ 2895534 h 8304597"/>
              <a:gd name="connsiteX2825" fmla="*/ 322963 w 24377650"/>
              <a:gd name="connsiteY2825" fmla="*/ 2818491 h 8304597"/>
              <a:gd name="connsiteX2826" fmla="*/ 322963 w 24377650"/>
              <a:gd name="connsiteY2826" fmla="*/ 2895534 h 8304597"/>
              <a:gd name="connsiteX2827" fmla="*/ 436935 w 24377650"/>
              <a:gd name="connsiteY2827" fmla="*/ 2895534 h 8304597"/>
              <a:gd name="connsiteX2828" fmla="*/ 475460 w 24377650"/>
              <a:gd name="connsiteY2828" fmla="*/ 2818491 h 8304597"/>
              <a:gd name="connsiteX2829" fmla="*/ 513986 w 24377650"/>
              <a:gd name="connsiteY2829" fmla="*/ 2858617 h 8304597"/>
              <a:gd name="connsiteX2830" fmla="*/ 705009 w 24377650"/>
              <a:gd name="connsiteY2830" fmla="*/ 2895534 h 8304597"/>
              <a:gd name="connsiteX2831" fmla="*/ 666483 w 24377650"/>
              <a:gd name="connsiteY2831" fmla="*/ 2858617 h 8304597"/>
              <a:gd name="connsiteX2832" fmla="*/ 741929 w 24377650"/>
              <a:gd name="connsiteY2832" fmla="*/ 2818491 h 8304597"/>
              <a:gd name="connsiteX2833" fmla="*/ 1122370 w 24377650"/>
              <a:gd name="connsiteY2833" fmla="*/ 2818491 h 8304597"/>
              <a:gd name="connsiteX2834" fmla="*/ 1122370 w 24377650"/>
              <a:gd name="connsiteY2834" fmla="*/ 2858617 h 8304597"/>
              <a:gd name="connsiteX2835" fmla="*/ 1237947 w 24377650"/>
              <a:gd name="connsiteY2835" fmla="*/ 2858617 h 8304597"/>
              <a:gd name="connsiteX2836" fmla="*/ 1162501 w 24377650"/>
              <a:gd name="connsiteY2836" fmla="*/ 2781574 h 8304597"/>
              <a:gd name="connsiteX2837" fmla="*/ 1199421 w 24377650"/>
              <a:gd name="connsiteY2837" fmla="*/ 2743053 h 8304597"/>
              <a:gd name="connsiteX2838" fmla="*/ 1314997 w 24377650"/>
              <a:gd name="connsiteY2838" fmla="*/ 2743053 h 8304597"/>
              <a:gd name="connsiteX2839" fmla="*/ 1314997 w 24377650"/>
              <a:gd name="connsiteY2839" fmla="*/ 2818491 h 8304597"/>
              <a:gd name="connsiteX2840" fmla="*/ 1467495 w 24377650"/>
              <a:gd name="connsiteY2840" fmla="*/ 2743053 h 8304597"/>
              <a:gd name="connsiteX2841" fmla="*/ 1732358 w 24377650"/>
              <a:gd name="connsiteY2841" fmla="*/ 2781574 h 8304597"/>
              <a:gd name="connsiteX2842" fmla="*/ 1809410 w 24377650"/>
              <a:gd name="connsiteY2842" fmla="*/ 2818491 h 8304597"/>
              <a:gd name="connsiteX2843" fmla="*/ 1732358 w 24377650"/>
              <a:gd name="connsiteY2843" fmla="*/ 2818491 h 8304597"/>
              <a:gd name="connsiteX2844" fmla="*/ 1884855 w 24377650"/>
              <a:gd name="connsiteY2844" fmla="*/ 2818491 h 8304597"/>
              <a:gd name="connsiteX2845" fmla="*/ 1884855 w 24377650"/>
              <a:gd name="connsiteY2845" fmla="*/ 2781574 h 8304597"/>
              <a:gd name="connsiteX2846" fmla="*/ 2114404 w 24377650"/>
              <a:gd name="connsiteY2846" fmla="*/ 2781574 h 8304597"/>
              <a:gd name="connsiteX2847" fmla="*/ 2229981 w 24377650"/>
              <a:gd name="connsiteY2847" fmla="*/ 2743053 h 8304597"/>
              <a:gd name="connsiteX2848" fmla="*/ 2342347 w 24377650"/>
              <a:gd name="connsiteY2848" fmla="*/ 2706136 h 8304597"/>
              <a:gd name="connsiteX2849" fmla="*/ 2419399 w 24377650"/>
              <a:gd name="connsiteY2849" fmla="*/ 2743053 h 8304597"/>
              <a:gd name="connsiteX2850" fmla="*/ 2534975 w 24377650"/>
              <a:gd name="connsiteY2850" fmla="*/ 2743053 h 8304597"/>
              <a:gd name="connsiteX2851" fmla="*/ 2494844 w 24377650"/>
              <a:gd name="connsiteY2851" fmla="*/ 2667615 h 8304597"/>
              <a:gd name="connsiteX2852" fmla="*/ 2610421 w 24377650"/>
              <a:gd name="connsiteY2852" fmla="*/ 2667615 h 8304597"/>
              <a:gd name="connsiteX2853" fmla="*/ 2687472 w 24377650"/>
              <a:gd name="connsiteY2853" fmla="*/ 2629093 h 8304597"/>
              <a:gd name="connsiteX2854" fmla="*/ 2610421 w 24377650"/>
              <a:gd name="connsiteY2854" fmla="*/ 2629093 h 8304597"/>
              <a:gd name="connsiteX2855" fmla="*/ 2610421 w 24377650"/>
              <a:gd name="connsiteY2855" fmla="*/ 2553655 h 8304597"/>
              <a:gd name="connsiteX2856" fmla="*/ 2839970 w 24377650"/>
              <a:gd name="connsiteY2856" fmla="*/ 2629093 h 8304597"/>
              <a:gd name="connsiteX2857" fmla="*/ 3104833 w 24377650"/>
              <a:gd name="connsiteY2857" fmla="*/ 2515134 h 8304597"/>
              <a:gd name="connsiteX2858" fmla="*/ 2915416 w 24377650"/>
              <a:gd name="connsiteY2858" fmla="*/ 2629093 h 8304597"/>
              <a:gd name="connsiteX2859" fmla="*/ 3067913 w 24377650"/>
              <a:gd name="connsiteY2859" fmla="*/ 2706136 h 8304597"/>
              <a:gd name="connsiteX2860" fmla="*/ 2799839 w 24377650"/>
              <a:gd name="connsiteY2860" fmla="*/ 2667615 h 8304597"/>
              <a:gd name="connsiteX2861" fmla="*/ 2952336 w 24377650"/>
              <a:gd name="connsiteY2861" fmla="*/ 2706136 h 8304597"/>
              <a:gd name="connsiteX2862" fmla="*/ 2571895 w 24377650"/>
              <a:gd name="connsiteY2862" fmla="*/ 2706136 h 8304597"/>
              <a:gd name="connsiteX2863" fmla="*/ 2610421 w 24377650"/>
              <a:gd name="connsiteY2863" fmla="*/ 2818491 h 8304597"/>
              <a:gd name="connsiteX2864" fmla="*/ 2876890 w 24377650"/>
              <a:gd name="connsiteY2864" fmla="*/ 2818491 h 8304597"/>
              <a:gd name="connsiteX2865" fmla="*/ 2876890 w 24377650"/>
              <a:gd name="connsiteY2865" fmla="*/ 2781574 h 8304597"/>
              <a:gd name="connsiteX2866" fmla="*/ 2915416 w 24377650"/>
              <a:gd name="connsiteY2866" fmla="*/ 2743053 h 8304597"/>
              <a:gd name="connsiteX2867" fmla="*/ 3029387 w 24377650"/>
              <a:gd name="connsiteY2867" fmla="*/ 2781574 h 8304597"/>
              <a:gd name="connsiteX2868" fmla="*/ 2990861 w 24377650"/>
              <a:gd name="connsiteY2868" fmla="*/ 2743053 h 8304597"/>
              <a:gd name="connsiteX2869" fmla="*/ 3448353 w 24377650"/>
              <a:gd name="connsiteY2869" fmla="*/ 2743053 h 8304597"/>
              <a:gd name="connsiteX2870" fmla="*/ 3486879 w 24377650"/>
              <a:gd name="connsiteY2870" fmla="*/ 2743053 h 8304597"/>
              <a:gd name="connsiteX2871" fmla="*/ 3486879 w 24377650"/>
              <a:gd name="connsiteY2871" fmla="*/ 2781574 h 8304597"/>
              <a:gd name="connsiteX2872" fmla="*/ 3486879 w 24377650"/>
              <a:gd name="connsiteY2872" fmla="*/ 2818491 h 8304597"/>
              <a:gd name="connsiteX2873" fmla="*/ 3372907 w 24377650"/>
              <a:gd name="connsiteY2873" fmla="*/ 2781574 h 8304597"/>
              <a:gd name="connsiteX2874" fmla="*/ 3334382 w 24377650"/>
              <a:gd name="connsiteY2874" fmla="*/ 2781574 h 8304597"/>
              <a:gd name="connsiteX2875" fmla="*/ 3448353 w 24377650"/>
              <a:gd name="connsiteY2875" fmla="*/ 2818491 h 8304597"/>
              <a:gd name="connsiteX2876" fmla="*/ 3486879 w 24377650"/>
              <a:gd name="connsiteY2876" fmla="*/ 2858617 h 8304597"/>
              <a:gd name="connsiteX2877" fmla="*/ 3448353 w 24377650"/>
              <a:gd name="connsiteY2877" fmla="*/ 2858617 h 8304597"/>
              <a:gd name="connsiteX2878" fmla="*/ 3372907 w 24377650"/>
              <a:gd name="connsiteY2878" fmla="*/ 2818491 h 8304597"/>
              <a:gd name="connsiteX2879" fmla="*/ 3067913 w 24377650"/>
              <a:gd name="connsiteY2879" fmla="*/ 2895534 h 8304597"/>
              <a:gd name="connsiteX2880" fmla="*/ 3181884 w 24377650"/>
              <a:gd name="connsiteY2880" fmla="*/ 2970972 h 8304597"/>
              <a:gd name="connsiteX2881" fmla="*/ 3486879 w 24377650"/>
              <a:gd name="connsiteY2881" fmla="*/ 3009493 h 8304597"/>
              <a:gd name="connsiteX2882" fmla="*/ 3295856 w 24377650"/>
              <a:gd name="connsiteY2882" fmla="*/ 2970972 h 8304597"/>
              <a:gd name="connsiteX2883" fmla="*/ 3372907 w 24377650"/>
              <a:gd name="connsiteY2883" fmla="*/ 3009493 h 8304597"/>
              <a:gd name="connsiteX2884" fmla="*/ 3181884 w 24377650"/>
              <a:gd name="connsiteY2884" fmla="*/ 3048015 h 8304597"/>
              <a:gd name="connsiteX2885" fmla="*/ 3143358 w 24377650"/>
              <a:gd name="connsiteY2885" fmla="*/ 2970972 h 8304597"/>
              <a:gd name="connsiteX2886" fmla="*/ 2990861 w 24377650"/>
              <a:gd name="connsiteY2886" fmla="*/ 3086536 h 8304597"/>
              <a:gd name="connsiteX2887" fmla="*/ 3029387 w 24377650"/>
              <a:gd name="connsiteY2887" fmla="*/ 3123453 h 8304597"/>
              <a:gd name="connsiteX2888" fmla="*/ 2952336 w 24377650"/>
              <a:gd name="connsiteY2888" fmla="*/ 3123453 h 8304597"/>
              <a:gd name="connsiteX2889" fmla="*/ 2952336 w 24377650"/>
              <a:gd name="connsiteY2889" fmla="*/ 3163579 h 8304597"/>
              <a:gd name="connsiteX2890" fmla="*/ 3067913 w 24377650"/>
              <a:gd name="connsiteY2890" fmla="*/ 3163579 h 8304597"/>
              <a:gd name="connsiteX2891" fmla="*/ 3181884 w 24377650"/>
              <a:gd name="connsiteY2891" fmla="*/ 3163579 h 8304597"/>
              <a:gd name="connsiteX2892" fmla="*/ 3448353 w 24377650"/>
              <a:gd name="connsiteY2892" fmla="*/ 3123453 h 8304597"/>
              <a:gd name="connsiteX2893" fmla="*/ 3486879 w 24377650"/>
              <a:gd name="connsiteY2893" fmla="*/ 3123453 h 8304597"/>
              <a:gd name="connsiteX2894" fmla="*/ 3524727 w 24377650"/>
              <a:gd name="connsiteY2894" fmla="*/ 3123453 h 8304597"/>
              <a:gd name="connsiteX2895" fmla="*/ 3525405 w 24377650"/>
              <a:gd name="connsiteY2895" fmla="*/ 3123453 h 8304597"/>
              <a:gd name="connsiteX2896" fmla="*/ 3530020 w 24377650"/>
              <a:gd name="connsiteY2896" fmla="*/ 3123453 h 8304597"/>
              <a:gd name="connsiteX2897" fmla="*/ 3534434 w 24377650"/>
              <a:gd name="connsiteY2897" fmla="*/ 3123453 h 8304597"/>
              <a:gd name="connsiteX2898" fmla="*/ 3562324 w 24377650"/>
              <a:gd name="connsiteY2898" fmla="*/ 3123453 h 8304597"/>
              <a:gd name="connsiteX2899" fmla="*/ 3600851 w 24377650"/>
              <a:gd name="connsiteY2899" fmla="*/ 3123453 h 8304597"/>
              <a:gd name="connsiteX2900" fmla="*/ 3562324 w 24377650"/>
              <a:gd name="connsiteY2900" fmla="*/ 3163579 h 8304597"/>
              <a:gd name="connsiteX2901" fmla="*/ 3676296 w 24377650"/>
              <a:gd name="connsiteY2901" fmla="*/ 3163579 h 8304597"/>
              <a:gd name="connsiteX2902" fmla="*/ 3639376 w 24377650"/>
              <a:gd name="connsiteY2902" fmla="*/ 3123453 h 8304597"/>
              <a:gd name="connsiteX2903" fmla="*/ 3828793 w 24377650"/>
              <a:gd name="connsiteY2903" fmla="*/ 3163579 h 8304597"/>
              <a:gd name="connsiteX2904" fmla="*/ 3867319 w 24377650"/>
              <a:gd name="connsiteY2904" fmla="*/ 3123453 h 8304597"/>
              <a:gd name="connsiteX2905" fmla="*/ 3981290 w 24377650"/>
              <a:gd name="connsiteY2905" fmla="*/ 3123453 h 8304597"/>
              <a:gd name="connsiteX2906" fmla="*/ 3905845 w 24377650"/>
              <a:gd name="connsiteY2906" fmla="*/ 3086536 h 8304597"/>
              <a:gd name="connsiteX2907" fmla="*/ 4096868 w 24377650"/>
              <a:gd name="connsiteY2907" fmla="*/ 3086536 h 8304597"/>
              <a:gd name="connsiteX2908" fmla="*/ 4096868 w 24377650"/>
              <a:gd name="connsiteY2908" fmla="*/ 3048015 h 8304597"/>
              <a:gd name="connsiteX2909" fmla="*/ 4210839 w 24377650"/>
              <a:gd name="connsiteY2909" fmla="*/ 3048015 h 8304597"/>
              <a:gd name="connsiteX2910" fmla="*/ 4203170 w 24377650"/>
              <a:gd name="connsiteY2910" fmla="*/ 3069749 h 8304597"/>
              <a:gd name="connsiteX2911" fmla="*/ 4205165 w 24377650"/>
              <a:gd name="connsiteY2911" fmla="*/ 3074587 h 8304597"/>
              <a:gd name="connsiteX2912" fmla="*/ 4195188 w 24377650"/>
              <a:gd name="connsiteY2912" fmla="*/ 3070862 h 8304597"/>
              <a:gd name="connsiteX2913" fmla="*/ 4172314 w 24377650"/>
              <a:gd name="connsiteY2913" fmla="*/ 3086536 h 8304597"/>
              <a:gd name="connsiteX2914" fmla="*/ 4172314 w 24377650"/>
              <a:gd name="connsiteY2914" fmla="*/ 3123453 h 8304597"/>
              <a:gd name="connsiteX2915" fmla="*/ 4249365 w 24377650"/>
              <a:gd name="connsiteY2915" fmla="*/ 3123453 h 8304597"/>
              <a:gd name="connsiteX2916" fmla="*/ 4226490 w 24377650"/>
              <a:gd name="connsiteY2916" fmla="*/ 3096693 h 8304597"/>
              <a:gd name="connsiteX2917" fmla="*/ 4214868 w 24377650"/>
              <a:gd name="connsiteY2917" fmla="*/ 3081850 h 8304597"/>
              <a:gd name="connsiteX2918" fmla="*/ 4221844 w 24377650"/>
              <a:gd name="connsiteY2918" fmla="*/ 3083198 h 8304597"/>
              <a:gd name="connsiteX2919" fmla="*/ 4333081 w 24377650"/>
              <a:gd name="connsiteY2919" fmla="*/ 3076915 h 8304597"/>
              <a:gd name="connsiteX2920" fmla="*/ 4347878 w 24377650"/>
              <a:gd name="connsiteY2920" fmla="*/ 3081620 h 8304597"/>
              <a:gd name="connsiteX2921" fmla="*/ 4339257 w 24377650"/>
              <a:gd name="connsiteY2921" fmla="*/ 3086335 h 8304597"/>
              <a:gd name="connsiteX2922" fmla="*/ 4337905 w 24377650"/>
              <a:gd name="connsiteY2922" fmla="*/ 3086913 h 8304597"/>
              <a:gd name="connsiteX2923" fmla="*/ 4324434 w 24377650"/>
              <a:gd name="connsiteY2923" fmla="*/ 3087113 h 8304597"/>
              <a:gd name="connsiteX2924" fmla="*/ 4286285 w 24377650"/>
              <a:gd name="connsiteY2924" fmla="*/ 3123453 h 8304597"/>
              <a:gd name="connsiteX2925" fmla="*/ 4303741 w 24377650"/>
              <a:gd name="connsiteY2925" fmla="*/ 3101509 h 8304597"/>
              <a:gd name="connsiteX2926" fmla="*/ 4337905 w 24377650"/>
              <a:gd name="connsiteY2926" fmla="*/ 3086913 h 8304597"/>
              <a:gd name="connsiteX2927" fmla="*/ 4363336 w 24377650"/>
              <a:gd name="connsiteY2927" fmla="*/ 3086536 h 8304597"/>
              <a:gd name="connsiteX2928" fmla="*/ 4347878 w 24377650"/>
              <a:gd name="connsiteY2928" fmla="*/ 3081620 h 8304597"/>
              <a:gd name="connsiteX2929" fmla="*/ 4367550 w 24377650"/>
              <a:gd name="connsiteY2929" fmla="*/ 3070862 h 8304597"/>
              <a:gd name="connsiteX2930" fmla="*/ 4363336 w 24377650"/>
              <a:gd name="connsiteY2930" fmla="*/ 3048015 h 8304597"/>
              <a:gd name="connsiteX2931" fmla="*/ 3905845 w 24377650"/>
              <a:gd name="connsiteY2931" fmla="*/ 3009493 h 8304597"/>
              <a:gd name="connsiteX2932" fmla="*/ 3562324 w 24377650"/>
              <a:gd name="connsiteY2932" fmla="*/ 3009493 h 8304597"/>
              <a:gd name="connsiteX2933" fmla="*/ 3525405 w 24377650"/>
              <a:gd name="connsiteY2933" fmla="*/ 2934055 h 8304597"/>
              <a:gd name="connsiteX2934" fmla="*/ 3639376 w 24377650"/>
              <a:gd name="connsiteY2934" fmla="*/ 2895534 h 8304597"/>
              <a:gd name="connsiteX2935" fmla="*/ 3714822 w 24377650"/>
              <a:gd name="connsiteY2935" fmla="*/ 2895534 h 8304597"/>
              <a:gd name="connsiteX2936" fmla="*/ 3905845 w 24377650"/>
              <a:gd name="connsiteY2936" fmla="*/ 2858617 h 8304597"/>
              <a:gd name="connsiteX2937" fmla="*/ 3791873 w 24377650"/>
              <a:gd name="connsiteY2937" fmla="*/ 2858617 h 8304597"/>
              <a:gd name="connsiteX2938" fmla="*/ 3791873 w 24377650"/>
              <a:gd name="connsiteY2938" fmla="*/ 2895534 h 8304597"/>
              <a:gd name="connsiteX2939" fmla="*/ 3600851 w 24377650"/>
              <a:gd name="connsiteY2939" fmla="*/ 2858617 h 8304597"/>
              <a:gd name="connsiteX2940" fmla="*/ 3639376 w 24377650"/>
              <a:gd name="connsiteY2940" fmla="*/ 2781574 h 8304597"/>
              <a:gd name="connsiteX2941" fmla="*/ 3600851 w 24377650"/>
              <a:gd name="connsiteY2941" fmla="*/ 2781574 h 8304597"/>
              <a:gd name="connsiteX2942" fmla="*/ 3562324 w 24377650"/>
              <a:gd name="connsiteY2942" fmla="*/ 2781574 h 8304597"/>
              <a:gd name="connsiteX2943" fmla="*/ 3562324 w 24377650"/>
              <a:gd name="connsiteY2943" fmla="*/ 2743053 h 8304597"/>
              <a:gd name="connsiteX2944" fmla="*/ 3486879 w 24377650"/>
              <a:gd name="connsiteY2944" fmla="*/ 2743053 h 8304597"/>
              <a:gd name="connsiteX2945" fmla="*/ 3372907 w 24377650"/>
              <a:gd name="connsiteY2945" fmla="*/ 2706136 h 8304597"/>
              <a:gd name="connsiteX2946" fmla="*/ 3334382 w 24377650"/>
              <a:gd name="connsiteY2946" fmla="*/ 2667615 h 8304597"/>
              <a:gd name="connsiteX2947" fmla="*/ 3295856 w 24377650"/>
              <a:gd name="connsiteY2947" fmla="*/ 2743053 h 8304597"/>
              <a:gd name="connsiteX2948" fmla="*/ 3257330 w 24377650"/>
              <a:gd name="connsiteY2948" fmla="*/ 2667615 h 8304597"/>
              <a:gd name="connsiteX2949" fmla="*/ 3220410 w 24377650"/>
              <a:gd name="connsiteY2949" fmla="*/ 2706136 h 8304597"/>
              <a:gd name="connsiteX2950" fmla="*/ 3067913 w 24377650"/>
              <a:gd name="connsiteY2950" fmla="*/ 2629093 h 8304597"/>
              <a:gd name="connsiteX2951" fmla="*/ 3143358 w 24377650"/>
              <a:gd name="connsiteY2951" fmla="*/ 2590572 h 8304597"/>
              <a:gd name="connsiteX2952" fmla="*/ 3181884 w 24377650"/>
              <a:gd name="connsiteY2952" fmla="*/ 2629093 h 8304597"/>
              <a:gd name="connsiteX2953" fmla="*/ 3143358 w 24377650"/>
              <a:gd name="connsiteY2953" fmla="*/ 2553655 h 8304597"/>
              <a:gd name="connsiteX2954" fmla="*/ 3295856 w 24377650"/>
              <a:gd name="connsiteY2954" fmla="*/ 2553655 h 8304597"/>
              <a:gd name="connsiteX2955" fmla="*/ 3486879 w 24377650"/>
              <a:gd name="connsiteY2955" fmla="*/ 2629093 h 8304597"/>
              <a:gd name="connsiteX2956" fmla="*/ 3295856 w 24377650"/>
              <a:gd name="connsiteY2956" fmla="*/ 2553655 h 8304597"/>
              <a:gd name="connsiteX2957" fmla="*/ 3295856 w 24377650"/>
              <a:gd name="connsiteY2957" fmla="*/ 2515134 h 8304597"/>
              <a:gd name="connsiteX2958" fmla="*/ 2990861 w 24377650"/>
              <a:gd name="connsiteY2958" fmla="*/ 2476612 h 8304597"/>
              <a:gd name="connsiteX2959" fmla="*/ 2915416 w 24377650"/>
              <a:gd name="connsiteY2959" fmla="*/ 2553655 h 8304597"/>
              <a:gd name="connsiteX2960" fmla="*/ 2610421 w 24377650"/>
              <a:gd name="connsiteY2960" fmla="*/ 2515134 h 8304597"/>
              <a:gd name="connsiteX2961" fmla="*/ 2647342 w 24377650"/>
              <a:gd name="connsiteY2961" fmla="*/ 2476612 h 8304597"/>
              <a:gd name="connsiteX2962" fmla="*/ 2687472 w 24377650"/>
              <a:gd name="connsiteY2962" fmla="*/ 2476612 h 8304597"/>
              <a:gd name="connsiteX2963" fmla="*/ 2762918 w 24377650"/>
              <a:gd name="connsiteY2963" fmla="*/ 2515134 h 8304597"/>
              <a:gd name="connsiteX2964" fmla="*/ 2839970 w 24377650"/>
              <a:gd name="connsiteY2964" fmla="*/ 2476612 h 8304597"/>
              <a:gd name="connsiteX2965" fmla="*/ 2724392 w 24377650"/>
              <a:gd name="connsiteY2965" fmla="*/ 2476612 h 8304597"/>
              <a:gd name="connsiteX2966" fmla="*/ 2799839 w 24377650"/>
              <a:gd name="connsiteY2966" fmla="*/ 2438091 h 8304597"/>
              <a:gd name="connsiteX2967" fmla="*/ 2762918 w 24377650"/>
              <a:gd name="connsiteY2967" fmla="*/ 2399569 h 8304597"/>
              <a:gd name="connsiteX2968" fmla="*/ 2571895 w 24377650"/>
              <a:gd name="connsiteY2968" fmla="*/ 2438091 h 8304597"/>
              <a:gd name="connsiteX2969" fmla="*/ 2534975 w 24377650"/>
              <a:gd name="connsiteY2969" fmla="*/ 2476612 h 8304597"/>
              <a:gd name="connsiteX2970" fmla="*/ 2266901 w 24377650"/>
              <a:gd name="connsiteY2970" fmla="*/ 2476612 h 8304597"/>
              <a:gd name="connsiteX2971" fmla="*/ 2152929 w 24377650"/>
              <a:gd name="connsiteY2971" fmla="*/ 2476612 h 8304597"/>
              <a:gd name="connsiteX2972" fmla="*/ 2189850 w 24377650"/>
              <a:gd name="connsiteY2972" fmla="*/ 2438091 h 8304597"/>
              <a:gd name="connsiteX2973" fmla="*/ 2305426 w 24377650"/>
              <a:gd name="connsiteY2973" fmla="*/ 2399569 h 8304597"/>
              <a:gd name="connsiteX2974" fmla="*/ 2534975 w 24377650"/>
              <a:gd name="connsiteY2974" fmla="*/ 2399569 h 8304597"/>
              <a:gd name="connsiteX2975" fmla="*/ 2494844 w 24377650"/>
              <a:gd name="connsiteY2975" fmla="*/ 2324131 h 8304597"/>
              <a:gd name="connsiteX2976" fmla="*/ 2571895 w 24377650"/>
              <a:gd name="connsiteY2976" fmla="*/ 2399569 h 8304597"/>
              <a:gd name="connsiteX2977" fmla="*/ 2687472 w 24377650"/>
              <a:gd name="connsiteY2977" fmla="*/ 2362653 h 8304597"/>
              <a:gd name="connsiteX2978" fmla="*/ 2647342 w 24377650"/>
              <a:gd name="connsiteY2978" fmla="*/ 2324131 h 8304597"/>
              <a:gd name="connsiteX2979" fmla="*/ 2724392 w 24377650"/>
              <a:gd name="connsiteY2979" fmla="*/ 2362653 h 8304597"/>
              <a:gd name="connsiteX2980" fmla="*/ 2839970 w 24377650"/>
              <a:gd name="connsiteY2980" fmla="*/ 2285609 h 8304597"/>
              <a:gd name="connsiteX2981" fmla="*/ 2724392 w 24377650"/>
              <a:gd name="connsiteY2981" fmla="*/ 2285609 h 8304597"/>
              <a:gd name="connsiteX2982" fmla="*/ 2724392 w 24377650"/>
              <a:gd name="connsiteY2982" fmla="*/ 2248693 h 8304597"/>
              <a:gd name="connsiteX2983" fmla="*/ 2687472 w 24377650"/>
              <a:gd name="connsiteY2983" fmla="*/ 2285609 h 8304597"/>
              <a:gd name="connsiteX2984" fmla="*/ 2647342 w 24377650"/>
              <a:gd name="connsiteY2984" fmla="*/ 2248693 h 8304597"/>
              <a:gd name="connsiteX2985" fmla="*/ 2342347 w 24377650"/>
              <a:gd name="connsiteY2985" fmla="*/ 2210172 h 8304597"/>
              <a:gd name="connsiteX2986" fmla="*/ 2342347 w 24377650"/>
              <a:gd name="connsiteY2986" fmla="*/ 2171650 h 8304597"/>
              <a:gd name="connsiteX2987" fmla="*/ 2571895 w 24377650"/>
              <a:gd name="connsiteY2987" fmla="*/ 2171650 h 8304597"/>
              <a:gd name="connsiteX2988" fmla="*/ 2114404 w 24377650"/>
              <a:gd name="connsiteY2988" fmla="*/ 2019169 h 8304597"/>
              <a:gd name="connsiteX2989" fmla="*/ 2077483 w 24377650"/>
              <a:gd name="connsiteY2989" fmla="*/ 2096212 h 8304597"/>
              <a:gd name="connsiteX2990" fmla="*/ 2000433 w 24377650"/>
              <a:gd name="connsiteY2990" fmla="*/ 2057691 h 8304597"/>
              <a:gd name="connsiteX2991" fmla="*/ 2037353 w 24377650"/>
              <a:gd name="connsiteY2991" fmla="*/ 2057691 h 8304597"/>
              <a:gd name="connsiteX2992" fmla="*/ 1809410 w 24377650"/>
              <a:gd name="connsiteY2992" fmla="*/ 2019169 h 8304597"/>
              <a:gd name="connsiteX2993" fmla="*/ 1809410 w 24377650"/>
              <a:gd name="connsiteY2993" fmla="*/ 1943731 h 8304597"/>
              <a:gd name="connsiteX2994" fmla="*/ 1390444 w 24377650"/>
              <a:gd name="connsiteY2994" fmla="*/ 1982253 h 8304597"/>
              <a:gd name="connsiteX2995" fmla="*/ 1390444 w 24377650"/>
              <a:gd name="connsiteY2995" fmla="*/ 1943731 h 8304597"/>
              <a:gd name="connsiteX2996" fmla="*/ 1467495 w 24377650"/>
              <a:gd name="connsiteY2996" fmla="*/ 1905210 h 8304597"/>
              <a:gd name="connsiteX2997" fmla="*/ 1351918 w 24377650"/>
              <a:gd name="connsiteY2997" fmla="*/ 1905210 h 8304597"/>
              <a:gd name="connsiteX2998" fmla="*/ 1237947 w 24377650"/>
              <a:gd name="connsiteY2998" fmla="*/ 1866688 h 8304597"/>
              <a:gd name="connsiteX2999" fmla="*/ 1162501 w 24377650"/>
              <a:gd name="connsiteY2999" fmla="*/ 1905210 h 8304597"/>
              <a:gd name="connsiteX3000" fmla="*/ 1010004 w 24377650"/>
              <a:gd name="connsiteY3000" fmla="*/ 1905210 h 8304597"/>
              <a:gd name="connsiteX3001" fmla="*/ 969873 w 24377650"/>
              <a:gd name="connsiteY3001" fmla="*/ 1866688 h 8304597"/>
              <a:gd name="connsiteX3002" fmla="*/ 969873 w 24377650"/>
              <a:gd name="connsiteY3002" fmla="*/ 1789645 h 8304597"/>
              <a:gd name="connsiteX3003" fmla="*/ 1162501 w 24377650"/>
              <a:gd name="connsiteY3003" fmla="*/ 1752728 h 8304597"/>
              <a:gd name="connsiteX3004" fmla="*/ 1579861 w 24377650"/>
              <a:gd name="connsiteY3004" fmla="*/ 1789645 h 8304597"/>
              <a:gd name="connsiteX3005" fmla="*/ 1579861 w 24377650"/>
              <a:gd name="connsiteY3005" fmla="*/ 1829772 h 8304597"/>
              <a:gd name="connsiteX3006" fmla="*/ 1619992 w 24377650"/>
              <a:gd name="connsiteY3006" fmla="*/ 1789645 h 8304597"/>
              <a:gd name="connsiteX3007" fmla="*/ 1695438 w 24377650"/>
              <a:gd name="connsiteY3007" fmla="*/ 1829772 h 8304597"/>
              <a:gd name="connsiteX3008" fmla="*/ 1695438 w 24377650"/>
              <a:gd name="connsiteY3008" fmla="*/ 1789645 h 8304597"/>
              <a:gd name="connsiteX3009" fmla="*/ 1884855 w 24377650"/>
              <a:gd name="connsiteY3009" fmla="*/ 1829772 h 8304597"/>
              <a:gd name="connsiteX3010" fmla="*/ 2077483 w 24377650"/>
              <a:gd name="connsiteY3010" fmla="*/ 1789645 h 8304597"/>
              <a:gd name="connsiteX3011" fmla="*/ 2114404 w 24377650"/>
              <a:gd name="connsiteY3011" fmla="*/ 1829772 h 8304597"/>
              <a:gd name="connsiteX3012" fmla="*/ 2114404 w 24377650"/>
              <a:gd name="connsiteY3012" fmla="*/ 1752728 h 8304597"/>
              <a:gd name="connsiteX3013" fmla="*/ 2189850 w 24377650"/>
              <a:gd name="connsiteY3013" fmla="*/ 1752728 h 8304597"/>
              <a:gd name="connsiteX3014" fmla="*/ 2229981 w 24377650"/>
              <a:gd name="connsiteY3014" fmla="*/ 1829772 h 8304597"/>
              <a:gd name="connsiteX3015" fmla="*/ 2266901 w 24377650"/>
              <a:gd name="connsiteY3015" fmla="*/ 1752728 h 8304597"/>
              <a:gd name="connsiteX3016" fmla="*/ 2382478 w 24377650"/>
              <a:gd name="connsiteY3016" fmla="*/ 1752728 h 8304597"/>
              <a:gd name="connsiteX3017" fmla="*/ 2457924 w 24377650"/>
              <a:gd name="connsiteY3017" fmla="*/ 1829772 h 8304597"/>
              <a:gd name="connsiteX3018" fmla="*/ 2266901 w 24377650"/>
              <a:gd name="connsiteY3018" fmla="*/ 1752728 h 8304597"/>
              <a:gd name="connsiteX3019" fmla="*/ 2457924 w 24377650"/>
              <a:gd name="connsiteY3019" fmla="*/ 1714207 h 8304597"/>
              <a:gd name="connsiteX3020" fmla="*/ 2534975 w 24377650"/>
              <a:gd name="connsiteY3020" fmla="*/ 1829772 h 8304597"/>
              <a:gd name="connsiteX3021" fmla="*/ 2610421 w 24377650"/>
              <a:gd name="connsiteY3021" fmla="*/ 1752728 h 8304597"/>
              <a:gd name="connsiteX3022" fmla="*/ 2534975 w 24377650"/>
              <a:gd name="connsiteY3022" fmla="*/ 1789645 h 8304597"/>
              <a:gd name="connsiteX3023" fmla="*/ 2534975 w 24377650"/>
              <a:gd name="connsiteY3023" fmla="*/ 1714207 h 8304597"/>
              <a:gd name="connsiteX3024" fmla="*/ 2687472 w 24377650"/>
              <a:gd name="connsiteY3024" fmla="*/ 1714207 h 8304597"/>
              <a:gd name="connsiteX3025" fmla="*/ 2647342 w 24377650"/>
              <a:gd name="connsiteY3025" fmla="*/ 1789645 h 8304597"/>
              <a:gd name="connsiteX3026" fmla="*/ 2762918 w 24377650"/>
              <a:gd name="connsiteY3026" fmla="*/ 1752728 h 8304597"/>
              <a:gd name="connsiteX3027" fmla="*/ 2876890 w 24377650"/>
              <a:gd name="connsiteY3027" fmla="*/ 1714207 h 8304597"/>
              <a:gd name="connsiteX3028" fmla="*/ 3067913 w 24377650"/>
              <a:gd name="connsiteY3028" fmla="*/ 1677291 h 8304597"/>
              <a:gd name="connsiteX3029" fmla="*/ 3143358 w 24377650"/>
              <a:gd name="connsiteY3029" fmla="*/ 1677291 h 8304597"/>
              <a:gd name="connsiteX3030" fmla="*/ 3143358 w 24377650"/>
              <a:gd name="connsiteY3030" fmla="*/ 1829772 h 8304597"/>
              <a:gd name="connsiteX3031" fmla="*/ 3181884 w 24377650"/>
              <a:gd name="connsiteY3031" fmla="*/ 1714207 h 8304597"/>
              <a:gd name="connsiteX3032" fmla="*/ 3372907 w 24377650"/>
              <a:gd name="connsiteY3032" fmla="*/ 1789645 h 8304597"/>
              <a:gd name="connsiteX3033" fmla="*/ 3486879 w 24377650"/>
              <a:gd name="connsiteY3033" fmla="*/ 1752728 h 8304597"/>
              <a:gd name="connsiteX3034" fmla="*/ 3562324 w 24377650"/>
              <a:gd name="connsiteY3034" fmla="*/ 1714207 h 8304597"/>
              <a:gd name="connsiteX3035" fmla="*/ 3600851 w 24377650"/>
              <a:gd name="connsiteY3035" fmla="*/ 1752728 h 8304597"/>
              <a:gd name="connsiteX3036" fmla="*/ 3639376 w 24377650"/>
              <a:gd name="connsiteY3036" fmla="*/ 1752728 h 8304597"/>
              <a:gd name="connsiteX3037" fmla="*/ 3828793 w 24377650"/>
              <a:gd name="connsiteY3037" fmla="*/ 1714207 h 8304597"/>
              <a:gd name="connsiteX3038" fmla="*/ 3791873 w 24377650"/>
              <a:gd name="connsiteY3038" fmla="*/ 1677291 h 8304597"/>
              <a:gd name="connsiteX3039" fmla="*/ 3828793 w 24377650"/>
              <a:gd name="connsiteY3039" fmla="*/ 1677291 h 8304597"/>
              <a:gd name="connsiteX3040" fmla="*/ 3867319 w 24377650"/>
              <a:gd name="connsiteY3040" fmla="*/ 1714207 h 8304597"/>
              <a:gd name="connsiteX3041" fmla="*/ 4019817 w 24377650"/>
              <a:gd name="connsiteY3041" fmla="*/ 1677291 h 8304597"/>
              <a:gd name="connsiteX3042" fmla="*/ 3981290 w 24377650"/>
              <a:gd name="connsiteY3042" fmla="*/ 1714207 h 8304597"/>
              <a:gd name="connsiteX3043" fmla="*/ 4820828 w 24377650"/>
              <a:gd name="connsiteY3043" fmla="*/ 1714207 h 8304597"/>
              <a:gd name="connsiteX3044" fmla="*/ 4629805 w 24377650"/>
              <a:gd name="connsiteY3044" fmla="*/ 1677291 h 8304597"/>
              <a:gd name="connsiteX3045" fmla="*/ 5087296 w 24377650"/>
              <a:gd name="connsiteY3045" fmla="*/ 1638769 h 8304597"/>
              <a:gd name="connsiteX3046" fmla="*/ 5011851 w 24377650"/>
              <a:gd name="connsiteY3046" fmla="*/ 1600247 h 8304597"/>
              <a:gd name="connsiteX3047" fmla="*/ 5430817 w 24377650"/>
              <a:gd name="connsiteY3047" fmla="*/ 1561726 h 8304597"/>
              <a:gd name="connsiteX3048" fmla="*/ 5164348 w 24377650"/>
              <a:gd name="connsiteY3048" fmla="*/ 1447767 h 8304597"/>
              <a:gd name="connsiteX3049" fmla="*/ 5239794 w 24377650"/>
              <a:gd name="connsiteY3049" fmla="*/ 1447767 h 8304597"/>
              <a:gd name="connsiteX3050" fmla="*/ 5164348 w 24377650"/>
              <a:gd name="connsiteY3050" fmla="*/ 1372328 h 8304597"/>
              <a:gd name="connsiteX3051" fmla="*/ 5125822 w 24377650"/>
              <a:gd name="connsiteY3051" fmla="*/ 1409245 h 8304597"/>
              <a:gd name="connsiteX3052" fmla="*/ 4706856 w 24377650"/>
              <a:gd name="connsiteY3052" fmla="*/ 1372328 h 8304597"/>
              <a:gd name="connsiteX3053" fmla="*/ 4820828 w 24377650"/>
              <a:gd name="connsiteY3053" fmla="*/ 1295285 h 8304597"/>
              <a:gd name="connsiteX3054" fmla="*/ 4666726 w 24377650"/>
              <a:gd name="connsiteY3054" fmla="*/ 1219848 h 8304597"/>
              <a:gd name="connsiteX3055" fmla="*/ 4554359 w 24377650"/>
              <a:gd name="connsiteY3055" fmla="*/ 1256764 h 8304597"/>
              <a:gd name="connsiteX3056" fmla="*/ 4515834 w 24377650"/>
              <a:gd name="connsiteY3056" fmla="*/ 1219848 h 8304597"/>
              <a:gd name="connsiteX3057" fmla="*/ 4438782 w 24377650"/>
              <a:gd name="connsiteY3057" fmla="*/ 1256764 h 8304597"/>
              <a:gd name="connsiteX3058" fmla="*/ 4249365 w 24377650"/>
              <a:gd name="connsiteY3058" fmla="*/ 1256764 h 8304597"/>
              <a:gd name="connsiteX3059" fmla="*/ 3867319 w 24377650"/>
              <a:gd name="connsiteY3059" fmla="*/ 1179721 h 8304597"/>
              <a:gd name="connsiteX3060" fmla="*/ 3714822 w 24377650"/>
              <a:gd name="connsiteY3060" fmla="*/ 1219848 h 8304597"/>
              <a:gd name="connsiteX3061" fmla="*/ 3639376 w 24377650"/>
              <a:gd name="connsiteY3061" fmla="*/ 1179721 h 8304597"/>
              <a:gd name="connsiteX3062" fmla="*/ 3600851 w 24377650"/>
              <a:gd name="connsiteY3062" fmla="*/ 1179721 h 8304597"/>
              <a:gd name="connsiteX3063" fmla="*/ 3600851 w 24377650"/>
              <a:gd name="connsiteY3063" fmla="*/ 1219848 h 8304597"/>
              <a:gd name="connsiteX3064" fmla="*/ 3562324 w 24377650"/>
              <a:gd name="connsiteY3064" fmla="*/ 1219848 h 8304597"/>
              <a:gd name="connsiteX3065" fmla="*/ 3486879 w 24377650"/>
              <a:gd name="connsiteY3065" fmla="*/ 1179721 h 8304597"/>
              <a:gd name="connsiteX3066" fmla="*/ 3372907 w 24377650"/>
              <a:gd name="connsiteY3066" fmla="*/ 1179721 h 8304597"/>
              <a:gd name="connsiteX3067" fmla="*/ 3181884 w 24377650"/>
              <a:gd name="connsiteY3067" fmla="*/ 1219848 h 8304597"/>
              <a:gd name="connsiteX3068" fmla="*/ 3295856 w 24377650"/>
              <a:gd name="connsiteY3068" fmla="*/ 1179721 h 8304597"/>
              <a:gd name="connsiteX3069" fmla="*/ 3104833 w 24377650"/>
              <a:gd name="connsiteY3069" fmla="*/ 1104283 h 8304597"/>
              <a:gd name="connsiteX3070" fmla="*/ 3067913 w 24377650"/>
              <a:gd name="connsiteY3070" fmla="*/ 1142804 h 8304597"/>
              <a:gd name="connsiteX3071" fmla="*/ 2990861 w 24377650"/>
              <a:gd name="connsiteY3071" fmla="*/ 1067366 h 8304597"/>
              <a:gd name="connsiteX3072" fmla="*/ 3104833 w 24377650"/>
              <a:gd name="connsiteY3072" fmla="*/ 1067366 h 8304597"/>
              <a:gd name="connsiteX3073" fmla="*/ 3372907 w 24377650"/>
              <a:gd name="connsiteY3073" fmla="*/ 990324 h 8304597"/>
              <a:gd name="connsiteX3074" fmla="*/ 3448353 w 24377650"/>
              <a:gd name="connsiteY3074" fmla="*/ 990324 h 8304597"/>
              <a:gd name="connsiteX3075" fmla="*/ 3486879 w 24377650"/>
              <a:gd name="connsiteY3075" fmla="*/ 1028845 h 8304597"/>
              <a:gd name="connsiteX3076" fmla="*/ 3600851 w 24377650"/>
              <a:gd name="connsiteY3076" fmla="*/ 990324 h 8304597"/>
              <a:gd name="connsiteX3077" fmla="*/ 3600851 w 24377650"/>
              <a:gd name="connsiteY3077" fmla="*/ 1028845 h 8304597"/>
              <a:gd name="connsiteX3078" fmla="*/ 3639376 w 24377650"/>
              <a:gd name="connsiteY3078" fmla="*/ 1028845 h 8304597"/>
              <a:gd name="connsiteX3079" fmla="*/ 3714822 w 24377650"/>
              <a:gd name="connsiteY3079" fmla="*/ 990324 h 8304597"/>
              <a:gd name="connsiteX3080" fmla="*/ 3676296 w 24377650"/>
              <a:gd name="connsiteY3080" fmla="*/ 914885 h 8304597"/>
              <a:gd name="connsiteX3081" fmla="*/ 3981290 w 24377650"/>
              <a:gd name="connsiteY3081" fmla="*/ 876364 h 8304597"/>
              <a:gd name="connsiteX3082" fmla="*/ 4286285 w 24377650"/>
              <a:gd name="connsiteY3082" fmla="*/ 914885 h 8304597"/>
              <a:gd name="connsiteX3083" fmla="*/ 4629805 w 24377650"/>
              <a:gd name="connsiteY3083" fmla="*/ 876364 h 8304597"/>
              <a:gd name="connsiteX3084" fmla="*/ 4666726 w 24377650"/>
              <a:gd name="connsiteY3084" fmla="*/ 951802 h 8304597"/>
              <a:gd name="connsiteX3085" fmla="*/ 4706856 w 24377650"/>
              <a:gd name="connsiteY3085" fmla="*/ 951802 h 8304597"/>
              <a:gd name="connsiteX3086" fmla="*/ 5239794 w 24377650"/>
              <a:gd name="connsiteY3086" fmla="*/ 914885 h 8304597"/>
              <a:gd name="connsiteX3087" fmla="*/ 5544788 w 24377650"/>
              <a:gd name="connsiteY3087" fmla="*/ 914885 h 8304597"/>
              <a:gd name="connsiteX3088" fmla="*/ 5506262 w 24377650"/>
              <a:gd name="connsiteY3088" fmla="*/ 876364 h 8304597"/>
              <a:gd name="connsiteX3089" fmla="*/ 6040805 w 24377650"/>
              <a:gd name="connsiteY3089" fmla="*/ 762404 h 8304597"/>
              <a:gd name="connsiteX3090" fmla="*/ 6017705 w 24377650"/>
              <a:gd name="connsiteY3090" fmla="*/ 753849 h 8304597"/>
              <a:gd name="connsiteX3091" fmla="*/ 6039501 w 24377650"/>
              <a:gd name="connsiteY3091" fmla="*/ 749464 h 8304597"/>
              <a:gd name="connsiteX3092" fmla="*/ 6650794 w 24377650"/>
              <a:gd name="connsiteY3092" fmla="*/ 685361 h 8304597"/>
              <a:gd name="connsiteX3093" fmla="*/ 6955789 w 24377650"/>
              <a:gd name="connsiteY3093" fmla="*/ 723883 h 8304597"/>
              <a:gd name="connsiteX3094" fmla="*/ 7031235 w 24377650"/>
              <a:gd name="connsiteY3094" fmla="*/ 685361 h 8304597"/>
              <a:gd name="connsiteX3095" fmla="*/ 7108286 w 24377650"/>
              <a:gd name="connsiteY3095" fmla="*/ 723883 h 8304597"/>
              <a:gd name="connsiteX3096" fmla="*/ 7145206 w 24377650"/>
              <a:gd name="connsiteY3096" fmla="*/ 685361 h 8304597"/>
              <a:gd name="connsiteX3097" fmla="*/ 7260783 w 24377650"/>
              <a:gd name="connsiteY3097" fmla="*/ 723883 h 8304597"/>
              <a:gd name="connsiteX3098" fmla="*/ 7870772 w 24377650"/>
              <a:gd name="connsiteY3098" fmla="*/ 685361 h 8304597"/>
              <a:gd name="connsiteX3099" fmla="*/ 8440628 w 24377650"/>
              <a:gd name="connsiteY3099" fmla="*/ 685361 h 8304597"/>
              <a:gd name="connsiteX3100" fmla="*/ 8975172 w 24377650"/>
              <a:gd name="connsiteY3100" fmla="*/ 646840 h 8304597"/>
              <a:gd name="connsiteX3101" fmla="*/ 9471188 w 24377650"/>
              <a:gd name="connsiteY3101" fmla="*/ 609923 h 8304597"/>
              <a:gd name="connsiteX3102" fmla="*/ 9471188 w 24377650"/>
              <a:gd name="connsiteY3102" fmla="*/ 685361 h 8304597"/>
              <a:gd name="connsiteX3103" fmla="*/ 9546635 w 24377650"/>
              <a:gd name="connsiteY3103" fmla="*/ 609923 h 8304597"/>
              <a:gd name="connsiteX3104" fmla="*/ 9585161 w 24377650"/>
              <a:gd name="connsiteY3104" fmla="*/ 685361 h 8304597"/>
              <a:gd name="connsiteX3105" fmla="*/ 9699133 w 24377650"/>
              <a:gd name="connsiteY3105" fmla="*/ 646840 h 8304597"/>
              <a:gd name="connsiteX3106" fmla="*/ 9623686 w 24377650"/>
              <a:gd name="connsiteY3106" fmla="*/ 609923 h 8304597"/>
              <a:gd name="connsiteX3107" fmla="*/ 9813104 w 24377650"/>
              <a:gd name="connsiteY3107" fmla="*/ 685361 h 8304597"/>
              <a:gd name="connsiteX3108" fmla="*/ 9890154 w 24377650"/>
              <a:gd name="connsiteY3108" fmla="*/ 609923 h 8304597"/>
              <a:gd name="connsiteX3109" fmla="*/ 10305647 w 24377650"/>
              <a:gd name="connsiteY3109" fmla="*/ 656314 h 8304597"/>
              <a:gd name="connsiteX3110" fmla="*/ 10369487 w 24377650"/>
              <a:gd name="connsiteY3110" fmla="*/ 648650 h 8304597"/>
              <a:gd name="connsiteX3111" fmla="*/ 10370722 w 24377650"/>
              <a:gd name="connsiteY3111" fmla="*/ 651655 h 8304597"/>
              <a:gd name="connsiteX3112" fmla="*/ 10384567 w 24377650"/>
              <a:gd name="connsiteY3112" fmla="*/ 685361 h 8304597"/>
              <a:gd name="connsiteX3113" fmla="*/ 10500143 w 24377650"/>
              <a:gd name="connsiteY3113" fmla="*/ 646840 h 8304597"/>
              <a:gd name="connsiteX3114" fmla="*/ 10575589 w 24377650"/>
              <a:gd name="connsiteY3114" fmla="*/ 646840 h 8304597"/>
              <a:gd name="connsiteX3115" fmla="*/ 10766612 w 24377650"/>
              <a:gd name="connsiteY3115" fmla="*/ 609923 h 8304597"/>
              <a:gd name="connsiteX3116" fmla="*/ 10917504 w 24377650"/>
              <a:gd name="connsiteY3116" fmla="*/ 646840 h 8304597"/>
              <a:gd name="connsiteX3117" fmla="*/ 11031475 w 24377650"/>
              <a:gd name="connsiteY3117" fmla="*/ 609923 h 8304597"/>
              <a:gd name="connsiteX3118" fmla="*/ 10992950 w 24377650"/>
              <a:gd name="connsiteY3118" fmla="*/ 646840 h 8304597"/>
              <a:gd name="connsiteX3119" fmla="*/ 11413521 w 24377650"/>
              <a:gd name="connsiteY3119" fmla="*/ 609923 h 8304597"/>
              <a:gd name="connsiteX3120" fmla="*/ 11679990 w 24377650"/>
              <a:gd name="connsiteY3120" fmla="*/ 609923 h 8304597"/>
              <a:gd name="connsiteX3121" fmla="*/ 11830882 w 24377650"/>
              <a:gd name="connsiteY3121" fmla="*/ 646840 h 8304597"/>
              <a:gd name="connsiteX3122" fmla="*/ 12098956 w 24377650"/>
              <a:gd name="connsiteY3122" fmla="*/ 685361 h 8304597"/>
              <a:gd name="connsiteX3123" fmla="*/ 12708944 w 24377650"/>
              <a:gd name="connsiteY3123" fmla="*/ 646840 h 8304597"/>
              <a:gd name="connsiteX3124" fmla="*/ 12936888 w 24377650"/>
              <a:gd name="connsiteY3124" fmla="*/ 646840 h 8304597"/>
              <a:gd name="connsiteX3125" fmla="*/ 12975414 w 24377650"/>
              <a:gd name="connsiteY3125" fmla="*/ 609923 h 8304597"/>
              <a:gd name="connsiteX3126" fmla="*/ 13127910 w 24377650"/>
              <a:gd name="connsiteY3126" fmla="*/ 609923 h 8304597"/>
              <a:gd name="connsiteX3127" fmla="*/ 13165834 w 24377650"/>
              <a:gd name="connsiteY3127" fmla="*/ 609322 h 8304597"/>
              <a:gd name="connsiteX3128" fmla="*/ 13166408 w 24377650"/>
              <a:gd name="connsiteY3128" fmla="*/ 608875 h 8304597"/>
              <a:gd name="connsiteX3129" fmla="*/ 13166436 w 24377650"/>
              <a:gd name="connsiteY3129" fmla="*/ 609923 h 8304597"/>
              <a:gd name="connsiteX3130" fmla="*/ 13699374 w 24377650"/>
              <a:gd name="connsiteY3130" fmla="*/ 571402 h 8304597"/>
              <a:gd name="connsiteX3131" fmla="*/ 14004368 w 24377650"/>
              <a:gd name="connsiteY3131" fmla="*/ 532881 h 8304597"/>
              <a:gd name="connsiteX3132" fmla="*/ 14079814 w 24377650"/>
              <a:gd name="connsiteY3132" fmla="*/ 571402 h 8304597"/>
              <a:gd name="connsiteX3133" fmla="*/ 14156864 w 24377650"/>
              <a:gd name="connsiteY3133" fmla="*/ 532881 h 8304597"/>
              <a:gd name="connsiteX3134" fmla="*/ 14461860 w 24377650"/>
              <a:gd name="connsiteY3134" fmla="*/ 532881 h 8304597"/>
              <a:gd name="connsiteX3135" fmla="*/ 14652882 w 24377650"/>
              <a:gd name="connsiteY3135" fmla="*/ 494359 h 8304597"/>
              <a:gd name="connsiteX3136" fmla="*/ 15034928 w 24377650"/>
              <a:gd name="connsiteY3136" fmla="*/ 494359 h 8304597"/>
              <a:gd name="connsiteX3137" fmla="*/ 15034928 w 24377650"/>
              <a:gd name="connsiteY3137" fmla="*/ 457443 h 8304597"/>
              <a:gd name="connsiteX3138" fmla="*/ 15529340 w 24377650"/>
              <a:gd name="connsiteY3138" fmla="*/ 418921 h 8304597"/>
              <a:gd name="connsiteX3139" fmla="*/ 15643312 w 24377650"/>
              <a:gd name="connsiteY3139" fmla="*/ 494359 h 8304597"/>
              <a:gd name="connsiteX3140" fmla="*/ 15795808 w 24377650"/>
              <a:gd name="connsiteY3140" fmla="*/ 418921 h 8304597"/>
              <a:gd name="connsiteX3141" fmla="*/ 15948306 w 24377650"/>
              <a:gd name="connsiteY3141" fmla="*/ 457443 h 8304597"/>
              <a:gd name="connsiteX3142" fmla="*/ 16214774 w 24377650"/>
              <a:gd name="connsiteY3142" fmla="*/ 457443 h 8304597"/>
              <a:gd name="connsiteX3143" fmla="*/ 16328746 w 24377650"/>
              <a:gd name="connsiteY3143" fmla="*/ 494359 h 8304597"/>
              <a:gd name="connsiteX3144" fmla="*/ 16481242 w 24377650"/>
              <a:gd name="connsiteY3144" fmla="*/ 457443 h 8304597"/>
              <a:gd name="connsiteX3145" fmla="*/ 16672266 w 24377650"/>
              <a:gd name="connsiteY3145" fmla="*/ 494359 h 8304597"/>
              <a:gd name="connsiteX3146" fmla="*/ 17091232 w 24377650"/>
              <a:gd name="connsiteY3146" fmla="*/ 494359 h 8304597"/>
              <a:gd name="connsiteX3147" fmla="*/ 17129758 w 24377650"/>
              <a:gd name="connsiteY3147" fmla="*/ 532881 h 8304597"/>
              <a:gd name="connsiteX3148" fmla="*/ 17511802 w 24377650"/>
              <a:gd name="connsiteY3148" fmla="*/ 532881 h 8304597"/>
              <a:gd name="connsiteX3149" fmla="*/ 17434752 w 24377650"/>
              <a:gd name="connsiteY3149" fmla="*/ 457443 h 8304597"/>
              <a:gd name="connsiteX3150" fmla="*/ 17892244 w 24377650"/>
              <a:gd name="connsiteY3150" fmla="*/ 494359 h 8304597"/>
              <a:gd name="connsiteX3151" fmla="*/ 17739746 w 24377650"/>
              <a:gd name="connsiteY3151" fmla="*/ 418921 h 8304597"/>
              <a:gd name="connsiteX3152" fmla="*/ 17434752 w 24377650"/>
              <a:gd name="connsiteY3152" fmla="*/ 457443 h 8304597"/>
              <a:gd name="connsiteX3153" fmla="*/ 18349734 w 24377650"/>
              <a:gd name="connsiteY3153" fmla="*/ 304961 h 8304597"/>
              <a:gd name="connsiteX3154" fmla="*/ 17816798 w 24377650"/>
              <a:gd name="connsiteY3154" fmla="*/ 266440 h 8304597"/>
              <a:gd name="connsiteX3155" fmla="*/ 17587248 w 24377650"/>
              <a:gd name="connsiteY3155" fmla="*/ 304961 h 8304597"/>
              <a:gd name="connsiteX3156" fmla="*/ 17548724 w 24377650"/>
              <a:gd name="connsiteY3156" fmla="*/ 227918 h 8304597"/>
              <a:gd name="connsiteX3157" fmla="*/ 17129758 w 24377650"/>
              <a:gd name="connsiteY3157" fmla="*/ 341878 h 8304597"/>
              <a:gd name="connsiteX3158" fmla="*/ 16938734 w 24377650"/>
              <a:gd name="connsiteY3158" fmla="*/ 304961 h 8304597"/>
              <a:gd name="connsiteX3159" fmla="*/ 17015786 w 24377650"/>
              <a:gd name="connsiteY3159" fmla="*/ 304961 h 8304597"/>
              <a:gd name="connsiteX3160" fmla="*/ 16786238 w 24377650"/>
              <a:gd name="connsiteY3160" fmla="*/ 304961 h 8304597"/>
              <a:gd name="connsiteX3161" fmla="*/ 16405796 w 24377650"/>
              <a:gd name="connsiteY3161" fmla="*/ 341878 h 8304597"/>
              <a:gd name="connsiteX3162" fmla="*/ 15948306 w 24377650"/>
              <a:gd name="connsiteY3162" fmla="*/ 341878 h 8304597"/>
              <a:gd name="connsiteX3163" fmla="*/ 15872860 w 24377650"/>
              <a:gd name="connsiteY3163" fmla="*/ 304961 h 8304597"/>
              <a:gd name="connsiteX3164" fmla="*/ 15376842 w 24377650"/>
              <a:gd name="connsiteY3164" fmla="*/ 304961 h 8304597"/>
              <a:gd name="connsiteX3165" fmla="*/ 15795808 w 24377650"/>
              <a:gd name="connsiteY3165" fmla="*/ 227918 h 8304597"/>
              <a:gd name="connsiteX3166" fmla="*/ 15757282 w 24377650"/>
              <a:gd name="connsiteY3166" fmla="*/ 191002 h 8304597"/>
              <a:gd name="connsiteX3167" fmla="*/ 15604786 w 24377650"/>
              <a:gd name="connsiteY3167" fmla="*/ 191002 h 8304597"/>
              <a:gd name="connsiteX3168" fmla="*/ 15376842 w 24377650"/>
              <a:gd name="connsiteY3168" fmla="*/ 227918 h 8304597"/>
              <a:gd name="connsiteX3169" fmla="*/ 15147294 w 24377650"/>
              <a:gd name="connsiteY3169" fmla="*/ 304961 h 8304597"/>
              <a:gd name="connsiteX3170" fmla="*/ 15071848 w 24377650"/>
              <a:gd name="connsiteY3170" fmla="*/ 266440 h 8304597"/>
              <a:gd name="connsiteX3171" fmla="*/ 15909780 w 24377650"/>
              <a:gd name="connsiteY3171" fmla="*/ 152480 h 8304597"/>
              <a:gd name="connsiteX3172" fmla="*/ 16062278 w 24377650"/>
              <a:gd name="connsiteY3172" fmla="*/ 152480 h 8304597"/>
              <a:gd name="connsiteX3173" fmla="*/ 16176248 w 24377650"/>
              <a:gd name="connsiteY3173" fmla="*/ 227918 h 8304597"/>
              <a:gd name="connsiteX3174" fmla="*/ 16253300 w 24377650"/>
              <a:gd name="connsiteY3174" fmla="*/ 152480 h 8304597"/>
              <a:gd name="connsiteX3175" fmla="*/ 16291826 w 24377650"/>
              <a:gd name="connsiteY3175" fmla="*/ 191002 h 8304597"/>
              <a:gd name="connsiteX3176" fmla="*/ 16405796 w 24377650"/>
              <a:gd name="connsiteY3176" fmla="*/ 152480 h 8304597"/>
              <a:gd name="connsiteX3177" fmla="*/ 16444322 w 24377650"/>
              <a:gd name="connsiteY3177" fmla="*/ 152480 h 8304597"/>
              <a:gd name="connsiteX3178" fmla="*/ 17054312 w 24377650"/>
              <a:gd name="connsiteY3178" fmla="*/ 113959 h 8304597"/>
              <a:gd name="connsiteX3179" fmla="*/ 17587248 w 24377650"/>
              <a:gd name="connsiteY3179" fmla="*/ 113959 h 8304597"/>
              <a:gd name="connsiteX3180" fmla="*/ 17853718 w 24377650"/>
              <a:gd name="connsiteY3180" fmla="*/ 113959 h 8304597"/>
              <a:gd name="connsiteX3181" fmla="*/ 17930768 w 24377650"/>
              <a:gd name="connsiteY3181" fmla="*/ 75437 h 8304597"/>
              <a:gd name="connsiteX3182" fmla="*/ 17924748 w 24377650"/>
              <a:gd name="connsiteY3182" fmla="*/ 54095 h 8304597"/>
              <a:gd name="connsiteX3183" fmla="*/ 17924568 w 24377650"/>
              <a:gd name="connsiteY3183" fmla="*/ 53945 h 8304597"/>
              <a:gd name="connsiteX3184" fmla="*/ 17954646 w 24377650"/>
              <a:gd name="connsiteY3184" fmla="*/ 52365 h 8304597"/>
              <a:gd name="connsiteX3185" fmla="*/ 18044740 w 24377650"/>
              <a:gd name="connsiteY3185" fmla="*/ 38521 h 8304597"/>
              <a:gd name="connsiteX3186" fmla="*/ 18618788 w 24377650"/>
              <a:gd name="connsiteY3186" fmla="*/ 38521 h 8304597"/>
              <a:gd name="connsiteX3187" fmla="*/ 18730176 w 24377650"/>
              <a:gd name="connsiteY3187" fmla="*/ 38521 h 8304597"/>
              <a:gd name="connsiteX3188" fmla="*/ 18730176 w 24377650"/>
              <a:gd name="connsiteY3188" fmla="*/ 75437 h 8304597"/>
              <a:gd name="connsiteX3189" fmla="*/ 18768700 w 24377650"/>
              <a:gd name="connsiteY3189" fmla="*/ 75437 h 8304597"/>
              <a:gd name="connsiteX3190" fmla="*/ 18768700 w 24377650"/>
              <a:gd name="connsiteY3190" fmla="*/ 113959 h 8304597"/>
              <a:gd name="connsiteX3191" fmla="*/ 19264718 w 24377650"/>
              <a:gd name="connsiteY3191" fmla="*/ 113959 h 8304597"/>
              <a:gd name="connsiteX3192" fmla="*/ 19226192 w 24377650"/>
              <a:gd name="connsiteY3192" fmla="*/ 75437 h 8304597"/>
              <a:gd name="connsiteX3193" fmla="*/ 19797656 w 24377650"/>
              <a:gd name="connsiteY3193" fmla="*/ 38521 h 8304597"/>
              <a:gd name="connsiteX3194" fmla="*/ 19836180 w 24377650"/>
              <a:gd name="connsiteY3194" fmla="*/ 0 h 830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</a:cxnLst>
            <a:rect l="l" t="t" r="r" b="b"/>
            <a:pathLst>
              <a:path w="24377650" h="8304597">
                <a:moveTo>
                  <a:pt x="13890396" y="7962719"/>
                </a:moveTo>
                <a:cubicBezTo>
                  <a:pt x="13814950" y="7962719"/>
                  <a:pt x="13851870" y="8039762"/>
                  <a:pt x="13814950" y="8039762"/>
                </a:cubicBezTo>
                <a:cubicBezTo>
                  <a:pt x="13890396" y="8039762"/>
                  <a:pt x="13890396" y="7999635"/>
                  <a:pt x="13890396" y="7962719"/>
                </a:cubicBezTo>
                <a:close/>
                <a:moveTo>
                  <a:pt x="14760458" y="7723063"/>
                </a:moveTo>
                <a:cubicBezTo>
                  <a:pt x="14764546" y="7722060"/>
                  <a:pt x="14766854" y="7724768"/>
                  <a:pt x="14766854" y="7734800"/>
                </a:cubicBezTo>
                <a:lnTo>
                  <a:pt x="14757792" y="7724707"/>
                </a:lnTo>
                <a:close/>
                <a:moveTo>
                  <a:pt x="17359306" y="7657757"/>
                </a:moveTo>
                <a:cubicBezTo>
                  <a:pt x="17282254" y="7657757"/>
                  <a:pt x="17320780" y="7694673"/>
                  <a:pt x="17243728" y="7694673"/>
                </a:cubicBezTo>
                <a:cubicBezTo>
                  <a:pt x="17282254" y="7734800"/>
                  <a:pt x="17359306" y="7694673"/>
                  <a:pt x="17320780" y="7734800"/>
                </a:cubicBezTo>
                <a:cubicBezTo>
                  <a:pt x="17320780" y="7734800"/>
                  <a:pt x="17320780" y="7734800"/>
                  <a:pt x="17396226" y="7734800"/>
                </a:cubicBezTo>
                <a:cubicBezTo>
                  <a:pt x="17396226" y="7694673"/>
                  <a:pt x="17359306" y="7694673"/>
                  <a:pt x="17359306" y="7657757"/>
                </a:cubicBezTo>
                <a:close/>
                <a:moveTo>
                  <a:pt x="13583520" y="7413486"/>
                </a:moveTo>
                <a:cubicBezTo>
                  <a:pt x="13558012" y="7409574"/>
                  <a:pt x="13479455" y="7439067"/>
                  <a:pt x="13508350" y="7466754"/>
                </a:cubicBezTo>
                <a:cubicBezTo>
                  <a:pt x="13546876" y="7429838"/>
                  <a:pt x="13546876" y="7429838"/>
                  <a:pt x="13585402" y="7429838"/>
                </a:cubicBezTo>
                <a:cubicBezTo>
                  <a:pt x="13594632" y="7419806"/>
                  <a:pt x="13592023" y="7414790"/>
                  <a:pt x="13583520" y="7413486"/>
                </a:cubicBezTo>
                <a:close/>
                <a:moveTo>
                  <a:pt x="15834334" y="7389711"/>
                </a:moveTo>
                <a:cubicBezTo>
                  <a:pt x="15872860" y="7389711"/>
                  <a:pt x="15872860" y="7429838"/>
                  <a:pt x="15948306" y="7429838"/>
                </a:cubicBezTo>
                <a:cubicBezTo>
                  <a:pt x="15909780" y="7429838"/>
                  <a:pt x="15872860" y="7429838"/>
                  <a:pt x="15872860" y="7429838"/>
                </a:cubicBezTo>
                <a:cubicBezTo>
                  <a:pt x="15834334" y="7389711"/>
                  <a:pt x="15795808" y="7429838"/>
                  <a:pt x="15757282" y="7429838"/>
                </a:cubicBezTo>
                <a:cubicBezTo>
                  <a:pt x="15795808" y="7389711"/>
                  <a:pt x="15834334" y="7389711"/>
                  <a:pt x="15834334" y="7389711"/>
                </a:cubicBezTo>
                <a:close/>
                <a:moveTo>
                  <a:pt x="18011594" y="7200313"/>
                </a:moveTo>
                <a:lnTo>
                  <a:pt x="18121792" y="7200313"/>
                </a:lnTo>
                <a:cubicBezTo>
                  <a:pt x="18102530" y="7218772"/>
                  <a:pt x="18064404" y="7218772"/>
                  <a:pt x="18031096" y="7209342"/>
                </a:cubicBezTo>
                <a:close/>
                <a:moveTo>
                  <a:pt x="17778272" y="7200313"/>
                </a:moveTo>
                <a:cubicBezTo>
                  <a:pt x="17816798" y="7237230"/>
                  <a:pt x="17816798" y="7200313"/>
                  <a:pt x="17853718" y="7200313"/>
                </a:cubicBezTo>
                <a:cubicBezTo>
                  <a:pt x="17853718" y="7237230"/>
                  <a:pt x="17816798" y="7237230"/>
                  <a:pt x="17816798" y="7237230"/>
                </a:cubicBezTo>
                <a:cubicBezTo>
                  <a:pt x="17778272" y="7237230"/>
                  <a:pt x="17778272" y="7200313"/>
                  <a:pt x="17778272" y="7200313"/>
                </a:cubicBezTo>
                <a:close/>
                <a:moveTo>
                  <a:pt x="18010608" y="7199857"/>
                </a:moveTo>
                <a:lnTo>
                  <a:pt x="18011594" y="7200313"/>
                </a:lnTo>
                <a:lnTo>
                  <a:pt x="18006214" y="7200313"/>
                </a:lnTo>
                <a:close/>
                <a:moveTo>
                  <a:pt x="17282254" y="7161792"/>
                </a:moveTo>
                <a:cubicBezTo>
                  <a:pt x="17282254" y="7161792"/>
                  <a:pt x="17282254" y="7161792"/>
                  <a:pt x="17282254" y="7200313"/>
                </a:cubicBezTo>
                <a:cubicBezTo>
                  <a:pt x="17320780" y="7200313"/>
                  <a:pt x="17359306" y="7161792"/>
                  <a:pt x="17396226" y="7161792"/>
                </a:cubicBezTo>
                <a:cubicBezTo>
                  <a:pt x="17359306" y="7161792"/>
                  <a:pt x="17320780" y="7161792"/>
                  <a:pt x="17282254" y="7161792"/>
                </a:cubicBezTo>
                <a:close/>
                <a:moveTo>
                  <a:pt x="17206808" y="7086354"/>
                </a:moveTo>
                <a:cubicBezTo>
                  <a:pt x="17168282" y="7086354"/>
                  <a:pt x="17129758" y="7086354"/>
                  <a:pt x="17091232" y="7124875"/>
                </a:cubicBezTo>
                <a:cubicBezTo>
                  <a:pt x="17168282" y="7086354"/>
                  <a:pt x="17129758" y="7161792"/>
                  <a:pt x="17206808" y="7161792"/>
                </a:cubicBezTo>
                <a:cubicBezTo>
                  <a:pt x="17206808" y="7124875"/>
                  <a:pt x="17243728" y="7124875"/>
                  <a:pt x="17206808" y="7086354"/>
                </a:cubicBezTo>
                <a:close/>
                <a:moveTo>
                  <a:pt x="10728086" y="7047833"/>
                </a:moveTo>
                <a:cubicBezTo>
                  <a:pt x="10689562" y="7086354"/>
                  <a:pt x="10652641" y="7086354"/>
                  <a:pt x="10652641" y="7086354"/>
                </a:cubicBezTo>
                <a:cubicBezTo>
                  <a:pt x="10689562" y="7124875"/>
                  <a:pt x="10766612" y="7124875"/>
                  <a:pt x="10728086" y="7047833"/>
                </a:cubicBezTo>
                <a:close/>
                <a:moveTo>
                  <a:pt x="21780118" y="6933873"/>
                </a:moveTo>
                <a:cubicBezTo>
                  <a:pt x="21703068" y="6972395"/>
                  <a:pt x="21666148" y="6895351"/>
                  <a:pt x="21666148" y="6972395"/>
                </a:cubicBezTo>
                <a:cubicBezTo>
                  <a:pt x="21741594" y="6972395"/>
                  <a:pt x="21780118" y="7009311"/>
                  <a:pt x="21780118" y="6933873"/>
                </a:cubicBezTo>
                <a:close/>
                <a:moveTo>
                  <a:pt x="18813768" y="6896986"/>
                </a:moveTo>
                <a:lnTo>
                  <a:pt x="18826490" y="6900166"/>
                </a:lnTo>
                <a:lnTo>
                  <a:pt x="18832052" y="6904970"/>
                </a:lnTo>
                <a:lnTo>
                  <a:pt x="18823478" y="6906186"/>
                </a:lnTo>
                <a:close/>
                <a:moveTo>
                  <a:pt x="16749316" y="6895351"/>
                </a:moveTo>
                <a:cubicBezTo>
                  <a:pt x="16749316" y="6933873"/>
                  <a:pt x="16633740" y="6933873"/>
                  <a:pt x="16672266" y="6972395"/>
                </a:cubicBezTo>
                <a:cubicBezTo>
                  <a:pt x="16710792" y="6933873"/>
                  <a:pt x="16824762" y="6933873"/>
                  <a:pt x="16749316" y="6895351"/>
                </a:cubicBezTo>
                <a:close/>
                <a:moveTo>
                  <a:pt x="18807828" y="6884517"/>
                </a:moveTo>
                <a:cubicBezTo>
                  <a:pt x="18808430" y="6885721"/>
                  <a:pt x="18809634" y="6890536"/>
                  <a:pt x="18812042" y="6895351"/>
                </a:cubicBezTo>
                <a:lnTo>
                  <a:pt x="18813768" y="6896986"/>
                </a:lnTo>
                <a:lnTo>
                  <a:pt x="18807226" y="6895351"/>
                </a:lnTo>
                <a:cubicBezTo>
                  <a:pt x="18807226" y="6885721"/>
                  <a:pt x="18807226" y="6883313"/>
                  <a:pt x="18807828" y="6884517"/>
                </a:cubicBezTo>
                <a:close/>
                <a:moveTo>
                  <a:pt x="9548756" y="6874222"/>
                </a:moveTo>
                <a:lnTo>
                  <a:pt x="9570714" y="6876091"/>
                </a:lnTo>
                <a:cubicBezTo>
                  <a:pt x="9594792" y="6876090"/>
                  <a:pt x="9623686" y="6876090"/>
                  <a:pt x="9623686" y="6895351"/>
                </a:cubicBezTo>
                <a:cubicBezTo>
                  <a:pt x="9594792" y="6909797"/>
                  <a:pt x="9576733" y="6902800"/>
                  <a:pt x="9561468" y="6888411"/>
                </a:cubicBezTo>
                <a:close/>
                <a:moveTo>
                  <a:pt x="9543709" y="6868532"/>
                </a:moveTo>
                <a:lnTo>
                  <a:pt x="9546835" y="6872078"/>
                </a:lnTo>
                <a:lnTo>
                  <a:pt x="9548756" y="6874222"/>
                </a:lnTo>
                <a:lnTo>
                  <a:pt x="9542421" y="6873683"/>
                </a:lnTo>
                <a:close/>
                <a:moveTo>
                  <a:pt x="18436784" y="6786879"/>
                </a:moveTo>
                <a:lnTo>
                  <a:pt x="18446938" y="6792452"/>
                </a:lnTo>
                <a:cubicBezTo>
                  <a:pt x="18459694" y="6800352"/>
                  <a:pt x="18452470" y="6799449"/>
                  <a:pt x="18445246" y="6795837"/>
                </a:cubicBezTo>
                <a:close/>
                <a:moveTo>
                  <a:pt x="18998250" y="6742871"/>
                </a:moveTo>
                <a:cubicBezTo>
                  <a:pt x="18998250" y="6781392"/>
                  <a:pt x="19035170" y="6781392"/>
                  <a:pt x="19035170" y="6819913"/>
                </a:cubicBezTo>
                <a:cubicBezTo>
                  <a:pt x="19073694" y="6819913"/>
                  <a:pt x="19073694" y="6856830"/>
                  <a:pt x="19150746" y="6819913"/>
                </a:cubicBezTo>
                <a:cubicBezTo>
                  <a:pt x="19112220" y="6781392"/>
                  <a:pt x="19187666" y="6781392"/>
                  <a:pt x="19226192" y="6781392"/>
                </a:cubicBezTo>
                <a:cubicBezTo>
                  <a:pt x="19187666" y="6704349"/>
                  <a:pt x="19073694" y="6781392"/>
                  <a:pt x="18998250" y="6742871"/>
                </a:cubicBezTo>
                <a:close/>
                <a:moveTo>
                  <a:pt x="9318691" y="6742871"/>
                </a:moveTo>
                <a:cubicBezTo>
                  <a:pt x="9346382" y="6771762"/>
                  <a:pt x="9396646" y="6800653"/>
                  <a:pt x="9451876" y="6797041"/>
                </a:cubicBezTo>
                <a:lnTo>
                  <a:pt x="9474508" y="6790743"/>
                </a:lnTo>
                <a:lnTo>
                  <a:pt x="9476957" y="6797643"/>
                </a:lnTo>
                <a:cubicBezTo>
                  <a:pt x="9487341" y="6803060"/>
                  <a:pt x="9508109" y="6781392"/>
                  <a:pt x="9508109" y="6781392"/>
                </a:cubicBezTo>
                <a:lnTo>
                  <a:pt x="9474508" y="6790743"/>
                </a:lnTo>
                <a:lnTo>
                  <a:pt x="9471188" y="6781392"/>
                </a:lnTo>
                <a:cubicBezTo>
                  <a:pt x="9508109" y="6781392"/>
                  <a:pt x="9585161" y="6781392"/>
                  <a:pt x="9585161" y="6742871"/>
                </a:cubicBezTo>
                <a:cubicBezTo>
                  <a:pt x="9471188" y="6781392"/>
                  <a:pt x="9394138" y="6742871"/>
                  <a:pt x="9318691" y="6742871"/>
                </a:cubicBezTo>
                <a:close/>
                <a:moveTo>
                  <a:pt x="18044740" y="6704349"/>
                </a:moveTo>
                <a:cubicBezTo>
                  <a:pt x="18121792" y="6704349"/>
                  <a:pt x="18083266" y="6742871"/>
                  <a:pt x="18158712" y="6742871"/>
                </a:cubicBezTo>
                <a:cubicBezTo>
                  <a:pt x="18121792" y="6742871"/>
                  <a:pt x="18083266" y="6742871"/>
                  <a:pt x="18044740" y="6704349"/>
                </a:cubicBezTo>
                <a:close/>
                <a:moveTo>
                  <a:pt x="17015786" y="6704349"/>
                </a:moveTo>
                <a:cubicBezTo>
                  <a:pt x="16977260" y="6704349"/>
                  <a:pt x="16977260" y="6742871"/>
                  <a:pt x="16977260" y="6742871"/>
                </a:cubicBezTo>
                <a:cubicBezTo>
                  <a:pt x="17015786" y="6704349"/>
                  <a:pt x="17091232" y="6742871"/>
                  <a:pt x="17091232" y="6704349"/>
                </a:cubicBezTo>
                <a:cubicBezTo>
                  <a:pt x="17091232" y="6704349"/>
                  <a:pt x="17091232" y="6704349"/>
                  <a:pt x="17015786" y="6704349"/>
                </a:cubicBezTo>
                <a:close/>
                <a:moveTo>
                  <a:pt x="16938734" y="6704349"/>
                </a:moveTo>
                <a:cubicBezTo>
                  <a:pt x="16901814" y="6704349"/>
                  <a:pt x="16863288" y="6704349"/>
                  <a:pt x="16863288" y="6742871"/>
                </a:cubicBezTo>
                <a:cubicBezTo>
                  <a:pt x="16901814" y="6704349"/>
                  <a:pt x="16901814" y="6742871"/>
                  <a:pt x="16938734" y="6742871"/>
                </a:cubicBezTo>
                <a:cubicBezTo>
                  <a:pt x="16938734" y="6742871"/>
                  <a:pt x="16938734" y="6742871"/>
                  <a:pt x="16938734" y="6704349"/>
                </a:cubicBezTo>
                <a:close/>
                <a:moveTo>
                  <a:pt x="18034462" y="6693797"/>
                </a:moveTo>
                <a:lnTo>
                  <a:pt x="18030292" y="6700337"/>
                </a:lnTo>
                <a:cubicBezTo>
                  <a:pt x="18025476" y="6714381"/>
                  <a:pt x="18025476" y="6723610"/>
                  <a:pt x="18006214" y="6704349"/>
                </a:cubicBezTo>
                <a:close/>
                <a:moveTo>
                  <a:pt x="17129758" y="6667433"/>
                </a:moveTo>
                <a:cubicBezTo>
                  <a:pt x="17129758" y="6704349"/>
                  <a:pt x="17091232" y="6704349"/>
                  <a:pt x="17091232" y="6742871"/>
                </a:cubicBezTo>
                <a:cubicBezTo>
                  <a:pt x="17168282" y="6742871"/>
                  <a:pt x="17129758" y="6781392"/>
                  <a:pt x="17168282" y="6781392"/>
                </a:cubicBezTo>
                <a:cubicBezTo>
                  <a:pt x="17206808" y="6781392"/>
                  <a:pt x="17243728" y="6742871"/>
                  <a:pt x="17282254" y="6742871"/>
                </a:cubicBezTo>
                <a:cubicBezTo>
                  <a:pt x="17359306" y="6819913"/>
                  <a:pt x="17206808" y="6819913"/>
                  <a:pt x="17282254" y="6856830"/>
                </a:cubicBezTo>
                <a:cubicBezTo>
                  <a:pt x="17129758" y="6895351"/>
                  <a:pt x="17015786" y="6856830"/>
                  <a:pt x="16786238" y="6895351"/>
                </a:cubicBezTo>
                <a:cubicBezTo>
                  <a:pt x="16786238" y="6933873"/>
                  <a:pt x="16824762" y="6895351"/>
                  <a:pt x="16824762" y="6933873"/>
                </a:cubicBezTo>
                <a:cubicBezTo>
                  <a:pt x="16749316" y="6933873"/>
                  <a:pt x="16710792" y="6972395"/>
                  <a:pt x="16710792" y="7009311"/>
                </a:cubicBezTo>
                <a:cubicBezTo>
                  <a:pt x="16786238" y="7047833"/>
                  <a:pt x="16863288" y="7009311"/>
                  <a:pt x="16824762" y="7086354"/>
                </a:cubicBezTo>
                <a:cubicBezTo>
                  <a:pt x="16901814" y="7047833"/>
                  <a:pt x="16901814" y="7086354"/>
                  <a:pt x="16938734" y="7086354"/>
                </a:cubicBezTo>
                <a:cubicBezTo>
                  <a:pt x="16977260" y="7047833"/>
                  <a:pt x="16938734" y="7047833"/>
                  <a:pt x="16901814" y="7047833"/>
                </a:cubicBezTo>
                <a:cubicBezTo>
                  <a:pt x="17054312" y="7047833"/>
                  <a:pt x="17168282" y="6972395"/>
                  <a:pt x="17243728" y="7009311"/>
                </a:cubicBezTo>
                <a:cubicBezTo>
                  <a:pt x="17282254" y="7047833"/>
                  <a:pt x="17243728" y="7047833"/>
                  <a:pt x="17243728" y="7047833"/>
                </a:cubicBezTo>
                <a:cubicBezTo>
                  <a:pt x="17282254" y="7086354"/>
                  <a:pt x="17320780" y="7047833"/>
                  <a:pt x="17359306" y="7047833"/>
                </a:cubicBezTo>
                <a:cubicBezTo>
                  <a:pt x="17320780" y="7047833"/>
                  <a:pt x="17320780" y="7086354"/>
                  <a:pt x="17359306" y="7086354"/>
                </a:cubicBezTo>
                <a:cubicBezTo>
                  <a:pt x="17359306" y="7047833"/>
                  <a:pt x="17359306" y="7047833"/>
                  <a:pt x="17359306" y="7047833"/>
                </a:cubicBezTo>
                <a:cubicBezTo>
                  <a:pt x="17396226" y="7047833"/>
                  <a:pt x="17396226" y="7086354"/>
                  <a:pt x="17473278" y="7086354"/>
                </a:cubicBezTo>
                <a:cubicBezTo>
                  <a:pt x="17396226" y="7009311"/>
                  <a:pt x="17511802" y="7047833"/>
                  <a:pt x="17511802" y="7009311"/>
                </a:cubicBezTo>
                <a:cubicBezTo>
                  <a:pt x="17434752" y="7009311"/>
                  <a:pt x="17396226" y="7009311"/>
                  <a:pt x="17359306" y="7009311"/>
                </a:cubicBezTo>
                <a:cubicBezTo>
                  <a:pt x="17396226" y="7009311"/>
                  <a:pt x="17359306" y="7009311"/>
                  <a:pt x="17359306" y="6972395"/>
                </a:cubicBezTo>
                <a:cubicBezTo>
                  <a:pt x="17396226" y="6972395"/>
                  <a:pt x="17434752" y="6972395"/>
                  <a:pt x="17434752" y="6933873"/>
                </a:cubicBezTo>
                <a:cubicBezTo>
                  <a:pt x="17320780" y="6933873"/>
                  <a:pt x="17320780" y="6895351"/>
                  <a:pt x="17282254" y="6895351"/>
                </a:cubicBezTo>
                <a:cubicBezTo>
                  <a:pt x="17359306" y="6895351"/>
                  <a:pt x="17396226" y="6895351"/>
                  <a:pt x="17434752" y="6856830"/>
                </a:cubicBezTo>
                <a:cubicBezTo>
                  <a:pt x="17434752" y="6856830"/>
                  <a:pt x="17359306" y="6856830"/>
                  <a:pt x="17320780" y="6856830"/>
                </a:cubicBezTo>
                <a:cubicBezTo>
                  <a:pt x="17359306" y="6819913"/>
                  <a:pt x="17396226" y="6819913"/>
                  <a:pt x="17434752" y="6819913"/>
                </a:cubicBezTo>
                <a:cubicBezTo>
                  <a:pt x="17434752" y="6819913"/>
                  <a:pt x="17473278" y="6819913"/>
                  <a:pt x="17473278" y="6781392"/>
                </a:cubicBezTo>
                <a:cubicBezTo>
                  <a:pt x="17473278" y="6742871"/>
                  <a:pt x="17473278" y="6704349"/>
                  <a:pt x="17434752" y="6704349"/>
                </a:cubicBezTo>
                <a:cubicBezTo>
                  <a:pt x="17434752" y="6742871"/>
                  <a:pt x="17396226" y="6742871"/>
                  <a:pt x="17434752" y="6781392"/>
                </a:cubicBezTo>
                <a:lnTo>
                  <a:pt x="17473278" y="6781392"/>
                </a:lnTo>
                <a:cubicBezTo>
                  <a:pt x="17434752" y="6781392"/>
                  <a:pt x="17359306" y="6819913"/>
                  <a:pt x="17359306" y="6781392"/>
                </a:cubicBezTo>
                <a:cubicBezTo>
                  <a:pt x="17396226" y="6742871"/>
                  <a:pt x="17320780" y="6781392"/>
                  <a:pt x="17320780" y="6704349"/>
                </a:cubicBezTo>
                <a:cubicBezTo>
                  <a:pt x="17282254" y="6704349"/>
                  <a:pt x="17168282" y="6704349"/>
                  <a:pt x="17168282" y="6742871"/>
                </a:cubicBezTo>
                <a:cubicBezTo>
                  <a:pt x="17168282" y="6704349"/>
                  <a:pt x="17206808" y="6704349"/>
                  <a:pt x="17168282" y="6704349"/>
                </a:cubicBezTo>
                <a:cubicBezTo>
                  <a:pt x="17091232" y="6704349"/>
                  <a:pt x="17206808" y="6667433"/>
                  <a:pt x="17129758" y="6667433"/>
                </a:cubicBezTo>
                <a:close/>
                <a:moveTo>
                  <a:pt x="19085734" y="6651182"/>
                </a:moveTo>
                <a:cubicBezTo>
                  <a:pt x="19078510" y="6652987"/>
                  <a:pt x="19073694" y="6657802"/>
                  <a:pt x="19073694" y="6667433"/>
                </a:cubicBezTo>
                <a:cubicBezTo>
                  <a:pt x="19073694" y="6667433"/>
                  <a:pt x="19150746" y="6704349"/>
                  <a:pt x="19150746" y="6667433"/>
                </a:cubicBezTo>
                <a:cubicBezTo>
                  <a:pt x="19150746" y="6667433"/>
                  <a:pt x="19107404" y="6645764"/>
                  <a:pt x="19085734" y="6651182"/>
                </a:cubicBezTo>
                <a:close/>
                <a:moveTo>
                  <a:pt x="21475124" y="6628911"/>
                </a:moveTo>
                <a:lnTo>
                  <a:pt x="21490406" y="6630963"/>
                </a:lnTo>
                <a:lnTo>
                  <a:pt x="21475124" y="6632030"/>
                </a:lnTo>
                <a:close/>
                <a:moveTo>
                  <a:pt x="22672674" y="6604740"/>
                </a:moveTo>
                <a:lnTo>
                  <a:pt x="22672830" y="6606064"/>
                </a:lnTo>
                <a:cubicBezTo>
                  <a:pt x="22671024" y="6612058"/>
                  <a:pt x="22666208" y="6619281"/>
                  <a:pt x="22656576" y="6628911"/>
                </a:cubicBezTo>
                <a:cubicBezTo>
                  <a:pt x="22656576" y="6619281"/>
                  <a:pt x="22661292" y="6612058"/>
                  <a:pt x="22668364" y="6606640"/>
                </a:cubicBezTo>
                <a:close/>
                <a:moveTo>
                  <a:pt x="22656576" y="6553473"/>
                </a:moveTo>
                <a:cubicBezTo>
                  <a:pt x="22695102" y="6553473"/>
                  <a:pt x="22732022" y="6590389"/>
                  <a:pt x="22732022" y="6590389"/>
                </a:cubicBezTo>
                <a:cubicBezTo>
                  <a:pt x="22732022" y="6590389"/>
                  <a:pt x="22713160" y="6590389"/>
                  <a:pt x="22694300" y="6595204"/>
                </a:cubicBezTo>
                <a:lnTo>
                  <a:pt x="22672674" y="6604740"/>
                </a:lnTo>
                <a:lnTo>
                  <a:pt x="22671024" y="6590590"/>
                </a:lnTo>
                <a:cubicBezTo>
                  <a:pt x="22666208" y="6581160"/>
                  <a:pt x="22656576" y="6571931"/>
                  <a:pt x="22656576" y="6553473"/>
                </a:cubicBezTo>
                <a:close/>
                <a:moveTo>
                  <a:pt x="6553275" y="6346821"/>
                </a:moveTo>
                <a:cubicBezTo>
                  <a:pt x="6542440" y="6348025"/>
                  <a:pt x="6535217" y="6352841"/>
                  <a:pt x="6535217" y="6362471"/>
                </a:cubicBezTo>
                <a:cubicBezTo>
                  <a:pt x="6612269" y="6362471"/>
                  <a:pt x="6612269" y="6400992"/>
                  <a:pt x="6650794" y="6400992"/>
                </a:cubicBezTo>
                <a:cubicBezTo>
                  <a:pt x="6650794" y="6372101"/>
                  <a:pt x="6585782" y="6343210"/>
                  <a:pt x="6553275" y="6346821"/>
                </a:cubicBezTo>
                <a:close/>
                <a:moveTo>
                  <a:pt x="1503075" y="6304489"/>
                </a:moveTo>
                <a:lnTo>
                  <a:pt x="1505218" y="6304688"/>
                </a:lnTo>
                <a:cubicBezTo>
                  <a:pt x="1524080" y="6304688"/>
                  <a:pt x="1542941" y="6304688"/>
                  <a:pt x="1542941" y="6323949"/>
                </a:cubicBezTo>
                <a:close/>
                <a:moveTo>
                  <a:pt x="1471110" y="6290596"/>
                </a:moveTo>
                <a:lnTo>
                  <a:pt x="1486682" y="6296487"/>
                </a:lnTo>
                <a:lnTo>
                  <a:pt x="1503075" y="6304489"/>
                </a:lnTo>
                <a:lnTo>
                  <a:pt x="1479283" y="6302280"/>
                </a:lnTo>
                <a:close/>
                <a:moveTo>
                  <a:pt x="7793720" y="6285427"/>
                </a:moveTo>
                <a:cubicBezTo>
                  <a:pt x="7755194" y="6285427"/>
                  <a:pt x="7718274" y="6285427"/>
                  <a:pt x="7678144" y="6323949"/>
                </a:cubicBezTo>
                <a:cubicBezTo>
                  <a:pt x="7718274" y="6323949"/>
                  <a:pt x="7830641" y="6323949"/>
                  <a:pt x="7793720" y="6285427"/>
                </a:cubicBezTo>
                <a:close/>
                <a:moveTo>
                  <a:pt x="5353766" y="6285427"/>
                </a:moveTo>
                <a:lnTo>
                  <a:pt x="5392291" y="6323949"/>
                </a:lnTo>
                <a:cubicBezTo>
                  <a:pt x="5392291" y="6323949"/>
                  <a:pt x="5392291" y="6323949"/>
                  <a:pt x="5278320" y="6323949"/>
                </a:cubicBezTo>
                <a:cubicBezTo>
                  <a:pt x="5278320" y="6285427"/>
                  <a:pt x="5353766" y="6323949"/>
                  <a:pt x="5353766" y="6285427"/>
                </a:cubicBezTo>
                <a:close/>
                <a:moveTo>
                  <a:pt x="1467495" y="6285427"/>
                </a:moveTo>
                <a:lnTo>
                  <a:pt x="1471110" y="6290596"/>
                </a:lnTo>
                <a:lnTo>
                  <a:pt x="1468484" y="6289602"/>
                </a:lnTo>
                <a:close/>
                <a:moveTo>
                  <a:pt x="1430883" y="6276051"/>
                </a:moveTo>
                <a:lnTo>
                  <a:pt x="1433584" y="6276399"/>
                </a:lnTo>
                <a:lnTo>
                  <a:pt x="1437251" y="6277786"/>
                </a:lnTo>
                <a:lnTo>
                  <a:pt x="1427364" y="6285427"/>
                </a:lnTo>
                <a:close/>
                <a:moveTo>
                  <a:pt x="6177050" y="6269853"/>
                </a:moveTo>
                <a:cubicBezTo>
                  <a:pt x="6171632" y="6271584"/>
                  <a:pt x="6164408" y="6276198"/>
                  <a:pt x="6154777" y="6285427"/>
                </a:cubicBezTo>
                <a:cubicBezTo>
                  <a:pt x="6154777" y="6323949"/>
                  <a:pt x="6268749" y="6323949"/>
                  <a:pt x="6268749" y="6285427"/>
                </a:cubicBezTo>
                <a:cubicBezTo>
                  <a:pt x="6231828" y="6248511"/>
                  <a:pt x="6231828" y="6285427"/>
                  <a:pt x="6193303" y="6285427"/>
                </a:cubicBezTo>
                <a:cubicBezTo>
                  <a:pt x="6193303" y="6285427"/>
                  <a:pt x="6193303" y="6264662"/>
                  <a:pt x="6177050" y="6269853"/>
                </a:cubicBezTo>
                <a:close/>
                <a:moveTo>
                  <a:pt x="1417065" y="6252275"/>
                </a:moveTo>
                <a:cubicBezTo>
                  <a:pt x="1429399" y="6250802"/>
                  <a:pt x="1436553" y="6253454"/>
                  <a:pt x="1435494" y="6263768"/>
                </a:cubicBezTo>
                <a:lnTo>
                  <a:pt x="1430883" y="6276051"/>
                </a:lnTo>
                <a:lnTo>
                  <a:pt x="1387409" y="6270455"/>
                </a:lnTo>
                <a:cubicBezTo>
                  <a:pt x="1373589" y="6271584"/>
                  <a:pt x="1361549" y="6276198"/>
                  <a:pt x="1351918" y="6285427"/>
                </a:cubicBezTo>
                <a:cubicBezTo>
                  <a:pt x="1351918" y="6314318"/>
                  <a:pt x="1373589" y="6299873"/>
                  <a:pt x="1416930" y="6290844"/>
                </a:cubicBezTo>
                <a:lnTo>
                  <a:pt x="1459665" y="6286266"/>
                </a:lnTo>
                <a:lnTo>
                  <a:pt x="1468484" y="6289602"/>
                </a:lnTo>
                <a:lnTo>
                  <a:pt x="1473129" y="6309202"/>
                </a:lnTo>
                <a:cubicBezTo>
                  <a:pt x="1468674" y="6353442"/>
                  <a:pt x="1351918" y="6323949"/>
                  <a:pt x="1351918" y="6323949"/>
                </a:cubicBezTo>
                <a:cubicBezTo>
                  <a:pt x="1314997" y="6285427"/>
                  <a:pt x="1237947" y="6323949"/>
                  <a:pt x="1162501" y="6323949"/>
                </a:cubicBezTo>
                <a:cubicBezTo>
                  <a:pt x="1199421" y="6285427"/>
                  <a:pt x="1274867" y="6323949"/>
                  <a:pt x="1274867" y="6285427"/>
                </a:cubicBezTo>
                <a:cubicBezTo>
                  <a:pt x="1323024" y="6285427"/>
                  <a:pt x="1386230" y="6255959"/>
                  <a:pt x="1417065" y="6252275"/>
                </a:cubicBezTo>
                <a:close/>
                <a:moveTo>
                  <a:pt x="6726240" y="6248511"/>
                </a:moveTo>
                <a:cubicBezTo>
                  <a:pt x="6726240" y="6285427"/>
                  <a:pt x="6764766" y="6323949"/>
                  <a:pt x="6840212" y="6323949"/>
                </a:cubicBezTo>
                <a:cubicBezTo>
                  <a:pt x="6840212" y="6248511"/>
                  <a:pt x="6764766" y="6285427"/>
                  <a:pt x="6726240" y="6248511"/>
                </a:cubicBezTo>
                <a:close/>
                <a:moveTo>
                  <a:pt x="3486879" y="6238231"/>
                </a:moveTo>
                <a:lnTo>
                  <a:pt x="3493042" y="6245201"/>
                </a:lnTo>
                <a:cubicBezTo>
                  <a:pt x="3493525" y="6247307"/>
                  <a:pt x="3491694" y="6248511"/>
                  <a:pt x="3486879" y="6248511"/>
                </a:cubicBezTo>
                <a:cubicBezTo>
                  <a:pt x="3486879" y="6248511"/>
                  <a:pt x="3486879" y="6248511"/>
                  <a:pt x="3486879" y="6243696"/>
                </a:cubicBezTo>
                <a:close/>
                <a:moveTo>
                  <a:pt x="0" y="6229099"/>
                </a:moveTo>
                <a:lnTo>
                  <a:pt x="17969" y="6248511"/>
                </a:lnTo>
                <a:lnTo>
                  <a:pt x="0" y="6248511"/>
                </a:lnTo>
                <a:close/>
                <a:moveTo>
                  <a:pt x="3448353" y="6209989"/>
                </a:moveTo>
                <a:cubicBezTo>
                  <a:pt x="3486879" y="6209989"/>
                  <a:pt x="3486879" y="6209989"/>
                  <a:pt x="3486879" y="6209989"/>
                </a:cubicBezTo>
                <a:cubicBezTo>
                  <a:pt x="3486879" y="6219619"/>
                  <a:pt x="3486879" y="6226842"/>
                  <a:pt x="3486879" y="6232259"/>
                </a:cubicBezTo>
                <a:lnTo>
                  <a:pt x="3486879" y="6238231"/>
                </a:lnTo>
                <a:lnTo>
                  <a:pt x="3485324" y="6236473"/>
                </a:lnTo>
                <a:lnTo>
                  <a:pt x="3448353" y="6212583"/>
                </a:lnTo>
                <a:close/>
                <a:moveTo>
                  <a:pt x="1085449" y="6209989"/>
                </a:moveTo>
                <a:cubicBezTo>
                  <a:pt x="1122370" y="6248511"/>
                  <a:pt x="1199421" y="6285427"/>
                  <a:pt x="1199421" y="6209989"/>
                </a:cubicBezTo>
                <a:cubicBezTo>
                  <a:pt x="1237947" y="6248511"/>
                  <a:pt x="1237947" y="6248511"/>
                  <a:pt x="1274867" y="6285427"/>
                </a:cubicBezTo>
                <a:cubicBezTo>
                  <a:pt x="1199421" y="6285427"/>
                  <a:pt x="1122370" y="6285427"/>
                  <a:pt x="1085449" y="6209989"/>
                </a:cubicBezTo>
                <a:close/>
                <a:moveTo>
                  <a:pt x="21015048" y="6193738"/>
                </a:moveTo>
                <a:cubicBezTo>
                  <a:pt x="21001580" y="6195544"/>
                  <a:pt x="20989942" y="6200359"/>
                  <a:pt x="20980712" y="6209989"/>
                </a:cubicBezTo>
                <a:cubicBezTo>
                  <a:pt x="21017632" y="6248511"/>
                  <a:pt x="21133210" y="6209989"/>
                  <a:pt x="21170130" y="6209989"/>
                </a:cubicBezTo>
                <a:cubicBezTo>
                  <a:pt x="21112342" y="6209989"/>
                  <a:pt x="21055456" y="6188321"/>
                  <a:pt x="21015048" y="6193738"/>
                </a:cubicBezTo>
                <a:close/>
                <a:moveTo>
                  <a:pt x="3372907" y="6171468"/>
                </a:moveTo>
                <a:cubicBezTo>
                  <a:pt x="3372907" y="6171468"/>
                  <a:pt x="3411032" y="6190729"/>
                  <a:pt x="3444340" y="6209990"/>
                </a:cubicBezTo>
                <a:lnTo>
                  <a:pt x="3448353" y="6212583"/>
                </a:lnTo>
                <a:lnTo>
                  <a:pt x="3448353" y="6214804"/>
                </a:lnTo>
                <a:cubicBezTo>
                  <a:pt x="3448353" y="6219619"/>
                  <a:pt x="3448353" y="6229250"/>
                  <a:pt x="3448353" y="6248511"/>
                </a:cubicBezTo>
                <a:cubicBezTo>
                  <a:pt x="3448353" y="6248511"/>
                  <a:pt x="3448353" y="6248511"/>
                  <a:pt x="3372907" y="6248511"/>
                </a:cubicBezTo>
                <a:cubicBezTo>
                  <a:pt x="3372907" y="6248511"/>
                  <a:pt x="3372907" y="6248511"/>
                  <a:pt x="3372907" y="6216008"/>
                </a:cubicBezTo>
                <a:lnTo>
                  <a:pt x="3372907" y="6209989"/>
                </a:lnTo>
                <a:cubicBezTo>
                  <a:pt x="3391769" y="6200359"/>
                  <a:pt x="3396384" y="6193136"/>
                  <a:pt x="3393901" y="6187117"/>
                </a:cubicBezTo>
                <a:lnTo>
                  <a:pt x="3372907" y="6171904"/>
                </a:lnTo>
                <a:close/>
                <a:moveTo>
                  <a:pt x="21589096" y="6132947"/>
                </a:moveTo>
                <a:cubicBezTo>
                  <a:pt x="21627622" y="6171468"/>
                  <a:pt x="21703068" y="6171468"/>
                  <a:pt x="21627622" y="6248511"/>
                </a:cubicBezTo>
                <a:cubicBezTo>
                  <a:pt x="21627622" y="6248511"/>
                  <a:pt x="21627622" y="6248511"/>
                  <a:pt x="21703068" y="6248511"/>
                </a:cubicBezTo>
                <a:cubicBezTo>
                  <a:pt x="21703068" y="6171468"/>
                  <a:pt x="21666148" y="6171468"/>
                  <a:pt x="21666148" y="6132947"/>
                </a:cubicBezTo>
                <a:cubicBezTo>
                  <a:pt x="21666148" y="6132947"/>
                  <a:pt x="21666148" y="6132947"/>
                  <a:pt x="21589096" y="6132947"/>
                </a:cubicBezTo>
                <a:close/>
                <a:moveTo>
                  <a:pt x="1390444" y="6132947"/>
                </a:moveTo>
                <a:cubicBezTo>
                  <a:pt x="1351918" y="6171468"/>
                  <a:pt x="1467495" y="6209989"/>
                  <a:pt x="1467495" y="6171468"/>
                </a:cubicBezTo>
                <a:cubicBezTo>
                  <a:pt x="1427364" y="6171468"/>
                  <a:pt x="1427364" y="6132947"/>
                  <a:pt x="1390444" y="6132947"/>
                </a:cubicBezTo>
                <a:close/>
                <a:moveTo>
                  <a:pt x="22199084" y="6013147"/>
                </a:moveTo>
                <a:lnTo>
                  <a:pt x="22199084" y="6018987"/>
                </a:lnTo>
                <a:lnTo>
                  <a:pt x="22177452" y="6016426"/>
                </a:lnTo>
                <a:close/>
                <a:moveTo>
                  <a:pt x="22160558" y="5791068"/>
                </a:moveTo>
                <a:cubicBezTo>
                  <a:pt x="22160558" y="5827985"/>
                  <a:pt x="22199084" y="5827985"/>
                  <a:pt x="22237610" y="5827985"/>
                </a:cubicBezTo>
                <a:cubicBezTo>
                  <a:pt x="22237610" y="5827985"/>
                  <a:pt x="22237610" y="5827985"/>
                  <a:pt x="22199084" y="5791068"/>
                </a:cubicBezTo>
                <a:cubicBezTo>
                  <a:pt x="22199084" y="5791068"/>
                  <a:pt x="22199084" y="5791068"/>
                  <a:pt x="22160558" y="5791068"/>
                </a:cubicBezTo>
                <a:close/>
                <a:moveTo>
                  <a:pt x="361489" y="5714025"/>
                </a:moveTo>
                <a:cubicBezTo>
                  <a:pt x="361489" y="5752547"/>
                  <a:pt x="475460" y="5791068"/>
                  <a:pt x="475460" y="5752547"/>
                </a:cubicBezTo>
                <a:cubicBezTo>
                  <a:pt x="400015" y="5752547"/>
                  <a:pt x="436935" y="5752547"/>
                  <a:pt x="361489" y="5714025"/>
                </a:cubicBezTo>
                <a:close/>
                <a:moveTo>
                  <a:pt x="0" y="5559064"/>
                </a:moveTo>
                <a:lnTo>
                  <a:pt x="17969" y="5561544"/>
                </a:lnTo>
                <a:cubicBezTo>
                  <a:pt x="17969" y="5561544"/>
                  <a:pt x="15662" y="5563951"/>
                  <a:pt x="11598" y="5567563"/>
                </a:cubicBezTo>
                <a:lnTo>
                  <a:pt x="0" y="5576647"/>
                </a:lnTo>
                <a:close/>
                <a:moveTo>
                  <a:pt x="23342010" y="5447585"/>
                </a:moveTo>
                <a:cubicBezTo>
                  <a:pt x="23342010" y="5486106"/>
                  <a:pt x="23342010" y="5486106"/>
                  <a:pt x="23380536" y="5486106"/>
                </a:cubicBezTo>
                <a:cubicBezTo>
                  <a:pt x="23419062" y="5486106"/>
                  <a:pt x="23457588" y="5486106"/>
                  <a:pt x="23494508" y="5447585"/>
                </a:cubicBezTo>
                <a:cubicBezTo>
                  <a:pt x="23419062" y="5486106"/>
                  <a:pt x="23419062" y="5447585"/>
                  <a:pt x="23342010" y="5447585"/>
                </a:cubicBezTo>
                <a:close/>
                <a:moveTo>
                  <a:pt x="889611" y="5442569"/>
                </a:moveTo>
                <a:cubicBezTo>
                  <a:pt x="827809" y="5447183"/>
                  <a:pt x="780455" y="5466043"/>
                  <a:pt x="780455" y="5523023"/>
                </a:cubicBezTo>
                <a:cubicBezTo>
                  <a:pt x="818981" y="5523023"/>
                  <a:pt x="894426" y="5523023"/>
                  <a:pt x="1010004" y="5523023"/>
                </a:cubicBezTo>
                <a:cubicBezTo>
                  <a:pt x="1046923" y="5486106"/>
                  <a:pt x="1085449" y="5486106"/>
                  <a:pt x="1085449" y="5447585"/>
                </a:cubicBezTo>
                <a:cubicBezTo>
                  <a:pt x="1027661" y="5447585"/>
                  <a:pt x="951412" y="5437954"/>
                  <a:pt x="889611" y="5442569"/>
                </a:cubicBezTo>
                <a:close/>
                <a:moveTo>
                  <a:pt x="1146147" y="5437352"/>
                </a:moveTo>
                <a:cubicBezTo>
                  <a:pt x="1139927" y="5435547"/>
                  <a:pt x="1132403" y="5437954"/>
                  <a:pt x="1122370" y="5447585"/>
                </a:cubicBezTo>
                <a:cubicBezTo>
                  <a:pt x="1122370" y="5447585"/>
                  <a:pt x="1122370" y="5447585"/>
                  <a:pt x="1122370" y="5486106"/>
                </a:cubicBezTo>
                <a:cubicBezTo>
                  <a:pt x="1162501" y="5486106"/>
                  <a:pt x="1162501" y="5486106"/>
                  <a:pt x="1199421" y="5486106"/>
                </a:cubicBezTo>
                <a:cubicBezTo>
                  <a:pt x="1171731" y="5486106"/>
                  <a:pt x="1164808" y="5442769"/>
                  <a:pt x="1146147" y="5437352"/>
                </a:cubicBezTo>
                <a:close/>
                <a:moveTo>
                  <a:pt x="8975172" y="5409063"/>
                </a:moveTo>
                <a:cubicBezTo>
                  <a:pt x="8938251" y="5409063"/>
                  <a:pt x="8938251" y="5409063"/>
                  <a:pt x="8898120" y="5447585"/>
                </a:cubicBezTo>
                <a:lnTo>
                  <a:pt x="8975172" y="5447585"/>
                </a:lnTo>
                <a:cubicBezTo>
                  <a:pt x="8975172" y="5447585"/>
                  <a:pt x="8975172" y="5447585"/>
                  <a:pt x="8975172" y="5409063"/>
                </a:cubicBezTo>
                <a:close/>
                <a:moveTo>
                  <a:pt x="5087296" y="5409063"/>
                </a:moveTo>
                <a:cubicBezTo>
                  <a:pt x="5011851" y="5409063"/>
                  <a:pt x="5011851" y="5486106"/>
                  <a:pt x="5087296" y="5447585"/>
                </a:cubicBezTo>
                <a:cubicBezTo>
                  <a:pt x="5087296" y="5486106"/>
                  <a:pt x="5164348" y="5486106"/>
                  <a:pt x="5239794" y="5486106"/>
                </a:cubicBezTo>
                <a:cubicBezTo>
                  <a:pt x="5239794" y="5447585"/>
                  <a:pt x="5201268" y="5486106"/>
                  <a:pt x="5239794" y="5447585"/>
                </a:cubicBezTo>
                <a:cubicBezTo>
                  <a:pt x="5164348" y="5447585"/>
                  <a:pt x="5125822" y="5486106"/>
                  <a:pt x="5087296" y="5447585"/>
                </a:cubicBezTo>
                <a:cubicBezTo>
                  <a:pt x="5087296" y="5447585"/>
                  <a:pt x="5087296" y="5447585"/>
                  <a:pt x="5087296" y="5409063"/>
                </a:cubicBezTo>
                <a:close/>
                <a:moveTo>
                  <a:pt x="8098715" y="5370541"/>
                </a:moveTo>
                <a:lnTo>
                  <a:pt x="8060189" y="5409063"/>
                </a:lnTo>
                <a:cubicBezTo>
                  <a:pt x="8098715" y="5409063"/>
                  <a:pt x="8175766" y="5447585"/>
                  <a:pt x="8212686" y="5409063"/>
                </a:cubicBezTo>
                <a:cubicBezTo>
                  <a:pt x="8175766" y="5409063"/>
                  <a:pt x="8135635" y="5370541"/>
                  <a:pt x="8098715" y="5370541"/>
                </a:cubicBezTo>
                <a:close/>
                <a:moveTo>
                  <a:pt x="475460" y="5370541"/>
                </a:moveTo>
                <a:cubicBezTo>
                  <a:pt x="480276" y="5380172"/>
                  <a:pt x="485669" y="5387996"/>
                  <a:pt x="491494" y="5394241"/>
                </a:cubicBezTo>
                <a:lnTo>
                  <a:pt x="509517" y="5407998"/>
                </a:lnTo>
                <a:lnTo>
                  <a:pt x="486296" y="5402467"/>
                </a:lnTo>
                <a:lnTo>
                  <a:pt x="470448" y="5389087"/>
                </a:lnTo>
                <a:close/>
                <a:moveTo>
                  <a:pt x="23289840" y="5342854"/>
                </a:moveTo>
                <a:cubicBezTo>
                  <a:pt x="23266164" y="5342854"/>
                  <a:pt x="23247302" y="5352083"/>
                  <a:pt x="23266564" y="5370541"/>
                </a:cubicBezTo>
                <a:lnTo>
                  <a:pt x="23342010" y="5370541"/>
                </a:lnTo>
                <a:cubicBezTo>
                  <a:pt x="23342010" y="5352083"/>
                  <a:pt x="23313518" y="5342854"/>
                  <a:pt x="23289840" y="5342854"/>
                </a:cubicBezTo>
                <a:close/>
                <a:moveTo>
                  <a:pt x="475460" y="5333625"/>
                </a:moveTo>
                <a:cubicBezTo>
                  <a:pt x="456198" y="5352083"/>
                  <a:pt x="456198" y="5370942"/>
                  <a:pt x="465829" y="5385187"/>
                </a:cubicBezTo>
                <a:lnTo>
                  <a:pt x="470448" y="5389087"/>
                </a:lnTo>
                <a:lnTo>
                  <a:pt x="469441" y="5392812"/>
                </a:lnTo>
                <a:cubicBezTo>
                  <a:pt x="458606" y="5409063"/>
                  <a:pt x="436935" y="5409063"/>
                  <a:pt x="436935" y="5409063"/>
                </a:cubicBezTo>
                <a:cubicBezTo>
                  <a:pt x="400015" y="5447585"/>
                  <a:pt x="475460" y="5333625"/>
                  <a:pt x="361489" y="5370541"/>
                </a:cubicBezTo>
                <a:cubicBezTo>
                  <a:pt x="361489" y="5333625"/>
                  <a:pt x="400015" y="5333625"/>
                  <a:pt x="475460" y="5333625"/>
                </a:cubicBezTo>
                <a:close/>
                <a:moveTo>
                  <a:pt x="23796568" y="5278852"/>
                </a:moveTo>
                <a:cubicBezTo>
                  <a:pt x="23790472" y="5280658"/>
                  <a:pt x="23790272" y="5285473"/>
                  <a:pt x="23799502" y="5295103"/>
                </a:cubicBezTo>
                <a:cubicBezTo>
                  <a:pt x="23799502" y="5333625"/>
                  <a:pt x="23838028" y="5256582"/>
                  <a:pt x="23876554" y="5333625"/>
                </a:cubicBezTo>
                <a:cubicBezTo>
                  <a:pt x="23838028" y="5333625"/>
                  <a:pt x="23799502" y="5370541"/>
                  <a:pt x="23762582" y="5409063"/>
                </a:cubicBezTo>
                <a:cubicBezTo>
                  <a:pt x="23799502" y="5370541"/>
                  <a:pt x="23838028" y="5409063"/>
                  <a:pt x="23876554" y="5409063"/>
                </a:cubicBezTo>
                <a:cubicBezTo>
                  <a:pt x="23876554" y="5370541"/>
                  <a:pt x="23952000" y="5370541"/>
                  <a:pt x="24029050" y="5370541"/>
                </a:cubicBezTo>
                <a:cubicBezTo>
                  <a:pt x="24029050" y="5295103"/>
                  <a:pt x="23915080" y="5333625"/>
                  <a:pt x="23915080" y="5295103"/>
                </a:cubicBezTo>
                <a:cubicBezTo>
                  <a:pt x="23886186" y="5295103"/>
                  <a:pt x="23814852" y="5273435"/>
                  <a:pt x="23796568" y="5278852"/>
                </a:cubicBezTo>
                <a:close/>
                <a:moveTo>
                  <a:pt x="3486879" y="5218061"/>
                </a:moveTo>
                <a:cubicBezTo>
                  <a:pt x="3562324" y="5218061"/>
                  <a:pt x="3486879" y="5256582"/>
                  <a:pt x="3486879" y="5256582"/>
                </a:cubicBezTo>
                <a:cubicBezTo>
                  <a:pt x="3486879" y="5218061"/>
                  <a:pt x="3486879" y="5218061"/>
                  <a:pt x="3486879" y="5218061"/>
                </a:cubicBezTo>
                <a:close/>
                <a:moveTo>
                  <a:pt x="3220410" y="5181144"/>
                </a:moveTo>
                <a:lnTo>
                  <a:pt x="3220881" y="5181205"/>
                </a:lnTo>
                <a:lnTo>
                  <a:pt x="3220526" y="5181311"/>
                </a:lnTo>
                <a:close/>
                <a:moveTo>
                  <a:pt x="3104833" y="5181144"/>
                </a:moveTo>
                <a:cubicBezTo>
                  <a:pt x="3124096" y="5181144"/>
                  <a:pt x="3162220" y="5190373"/>
                  <a:pt x="3190913" y="5190173"/>
                </a:cubicBezTo>
                <a:lnTo>
                  <a:pt x="3220526" y="5181311"/>
                </a:lnTo>
                <a:lnTo>
                  <a:pt x="3231597" y="5197295"/>
                </a:lnTo>
                <a:cubicBezTo>
                  <a:pt x="3251010" y="5204217"/>
                  <a:pt x="3286224" y="5190373"/>
                  <a:pt x="3257330" y="5218061"/>
                </a:cubicBezTo>
                <a:cubicBezTo>
                  <a:pt x="3220410" y="5181144"/>
                  <a:pt x="3181884" y="5218061"/>
                  <a:pt x="3104833" y="5181144"/>
                </a:cubicBezTo>
                <a:close/>
                <a:moveTo>
                  <a:pt x="1996219" y="5113732"/>
                </a:moveTo>
                <a:cubicBezTo>
                  <a:pt x="1963111" y="5113731"/>
                  <a:pt x="1924986" y="5123362"/>
                  <a:pt x="1924986" y="5142623"/>
                </a:cubicBezTo>
                <a:cubicBezTo>
                  <a:pt x="1961907" y="5142623"/>
                  <a:pt x="2000433" y="5142623"/>
                  <a:pt x="2037353" y="5142623"/>
                </a:cubicBezTo>
                <a:cubicBezTo>
                  <a:pt x="2057418" y="5123362"/>
                  <a:pt x="2029326" y="5113731"/>
                  <a:pt x="1996219" y="5113732"/>
                </a:cubicBezTo>
                <a:close/>
                <a:moveTo>
                  <a:pt x="3095879" y="5087850"/>
                </a:moveTo>
                <a:cubicBezTo>
                  <a:pt x="3093396" y="5089655"/>
                  <a:pt x="3095603" y="5094470"/>
                  <a:pt x="3104833" y="5104101"/>
                </a:cubicBezTo>
                <a:cubicBezTo>
                  <a:pt x="3143358" y="5142623"/>
                  <a:pt x="3220410" y="5142623"/>
                  <a:pt x="3181884" y="5104101"/>
                </a:cubicBezTo>
                <a:cubicBezTo>
                  <a:pt x="3152990" y="5104101"/>
                  <a:pt x="3103328" y="5082432"/>
                  <a:pt x="3095879" y="5087850"/>
                </a:cubicBezTo>
                <a:close/>
                <a:moveTo>
                  <a:pt x="2405152" y="5080025"/>
                </a:moveTo>
                <a:cubicBezTo>
                  <a:pt x="2381274" y="5075209"/>
                  <a:pt x="2362413" y="5084840"/>
                  <a:pt x="2382478" y="5104101"/>
                </a:cubicBezTo>
                <a:cubicBezTo>
                  <a:pt x="2419399" y="5104101"/>
                  <a:pt x="2382478" y="5142623"/>
                  <a:pt x="2457924" y="5142623"/>
                </a:cubicBezTo>
                <a:cubicBezTo>
                  <a:pt x="2457924" y="5104101"/>
                  <a:pt x="2429030" y="5084840"/>
                  <a:pt x="2405152" y="5080025"/>
                </a:cubicBezTo>
                <a:close/>
                <a:moveTo>
                  <a:pt x="2839970" y="5065579"/>
                </a:moveTo>
                <a:cubicBezTo>
                  <a:pt x="2799839" y="5065579"/>
                  <a:pt x="2687472" y="5065579"/>
                  <a:pt x="2724392" y="5104101"/>
                </a:cubicBezTo>
                <a:cubicBezTo>
                  <a:pt x="2762918" y="5104101"/>
                  <a:pt x="2876890" y="5142623"/>
                  <a:pt x="2839970" y="5065579"/>
                </a:cubicBezTo>
                <a:close/>
                <a:moveTo>
                  <a:pt x="2610421" y="5065579"/>
                </a:moveTo>
                <a:cubicBezTo>
                  <a:pt x="2571895" y="5104101"/>
                  <a:pt x="2610421" y="5104101"/>
                  <a:pt x="2647342" y="5181144"/>
                </a:cubicBezTo>
                <a:cubicBezTo>
                  <a:pt x="2494844" y="5181144"/>
                  <a:pt x="2494844" y="5142623"/>
                  <a:pt x="2382478" y="5181144"/>
                </a:cubicBezTo>
                <a:cubicBezTo>
                  <a:pt x="2382478" y="5181144"/>
                  <a:pt x="2382478" y="5142623"/>
                  <a:pt x="2342347" y="5142623"/>
                </a:cubicBezTo>
                <a:cubicBezTo>
                  <a:pt x="2305426" y="5181144"/>
                  <a:pt x="2229981" y="5181144"/>
                  <a:pt x="2189850" y="5218061"/>
                </a:cubicBezTo>
                <a:cubicBezTo>
                  <a:pt x="2266901" y="5256582"/>
                  <a:pt x="2305426" y="5295103"/>
                  <a:pt x="2382478" y="5295103"/>
                </a:cubicBezTo>
                <a:cubicBezTo>
                  <a:pt x="2419399" y="5256582"/>
                  <a:pt x="2382478" y="5218061"/>
                  <a:pt x="2382478" y="5218061"/>
                </a:cubicBezTo>
                <a:cubicBezTo>
                  <a:pt x="2419399" y="5218061"/>
                  <a:pt x="2457924" y="5256582"/>
                  <a:pt x="2534975" y="5256582"/>
                </a:cubicBezTo>
                <a:cubicBezTo>
                  <a:pt x="2494844" y="5295103"/>
                  <a:pt x="2494844" y="5256582"/>
                  <a:pt x="2419399" y="5256582"/>
                </a:cubicBezTo>
                <a:cubicBezTo>
                  <a:pt x="2419399" y="5333625"/>
                  <a:pt x="2494844" y="5295103"/>
                  <a:pt x="2610421" y="5295103"/>
                </a:cubicBezTo>
                <a:cubicBezTo>
                  <a:pt x="2610421" y="5218061"/>
                  <a:pt x="2687472" y="5295103"/>
                  <a:pt x="2762918" y="5218061"/>
                </a:cubicBezTo>
                <a:cubicBezTo>
                  <a:pt x="2724392" y="5295103"/>
                  <a:pt x="2876890" y="5256582"/>
                  <a:pt x="2915416" y="5256582"/>
                </a:cubicBezTo>
                <a:cubicBezTo>
                  <a:pt x="2915416" y="5266212"/>
                  <a:pt x="2915416" y="5273435"/>
                  <a:pt x="2914814" y="5278852"/>
                </a:cubicBezTo>
                <a:lnTo>
                  <a:pt x="2910983" y="5289248"/>
                </a:lnTo>
                <a:lnTo>
                  <a:pt x="2876890" y="5295103"/>
                </a:lnTo>
                <a:cubicBezTo>
                  <a:pt x="2896153" y="5295103"/>
                  <a:pt x="2905784" y="5295103"/>
                  <a:pt x="2910600" y="5290288"/>
                </a:cubicBezTo>
                <a:lnTo>
                  <a:pt x="2910983" y="5289248"/>
                </a:lnTo>
                <a:lnTo>
                  <a:pt x="3003051" y="5273435"/>
                </a:lnTo>
                <a:cubicBezTo>
                  <a:pt x="3138643" y="5258990"/>
                  <a:pt x="3295454" y="5266212"/>
                  <a:pt x="3409827" y="5295103"/>
                </a:cubicBezTo>
                <a:cubicBezTo>
                  <a:pt x="3409827" y="5333625"/>
                  <a:pt x="3295856" y="5295103"/>
                  <a:pt x="3257330" y="5333625"/>
                </a:cubicBezTo>
                <a:cubicBezTo>
                  <a:pt x="3029387" y="5295103"/>
                  <a:pt x="2799839" y="5295103"/>
                  <a:pt x="2534975" y="5370541"/>
                </a:cubicBezTo>
                <a:cubicBezTo>
                  <a:pt x="2534975" y="5333625"/>
                  <a:pt x="2534975" y="5333625"/>
                  <a:pt x="2534975" y="5333625"/>
                </a:cubicBezTo>
                <a:cubicBezTo>
                  <a:pt x="2494844" y="5333625"/>
                  <a:pt x="2494844" y="5370541"/>
                  <a:pt x="2457924" y="5370541"/>
                </a:cubicBezTo>
                <a:cubicBezTo>
                  <a:pt x="2382478" y="5370541"/>
                  <a:pt x="2305426" y="5295103"/>
                  <a:pt x="2229981" y="5333625"/>
                </a:cubicBezTo>
                <a:cubicBezTo>
                  <a:pt x="2305426" y="5333625"/>
                  <a:pt x="2494844" y="5370541"/>
                  <a:pt x="2419399" y="5409063"/>
                </a:cubicBezTo>
                <a:cubicBezTo>
                  <a:pt x="2457924" y="5447585"/>
                  <a:pt x="2610421" y="5447585"/>
                  <a:pt x="2687472" y="5409063"/>
                </a:cubicBezTo>
                <a:cubicBezTo>
                  <a:pt x="2724392" y="5447585"/>
                  <a:pt x="2647342" y="5486106"/>
                  <a:pt x="2724392" y="5447585"/>
                </a:cubicBezTo>
                <a:cubicBezTo>
                  <a:pt x="2799839" y="5409063"/>
                  <a:pt x="3029387" y="5447585"/>
                  <a:pt x="3104833" y="5447585"/>
                </a:cubicBezTo>
                <a:cubicBezTo>
                  <a:pt x="3220410" y="5409063"/>
                  <a:pt x="3295856" y="5447585"/>
                  <a:pt x="3334382" y="5486106"/>
                </a:cubicBezTo>
                <a:cubicBezTo>
                  <a:pt x="3372907" y="5486106"/>
                  <a:pt x="3409827" y="5486106"/>
                  <a:pt x="3448353" y="5486106"/>
                </a:cubicBezTo>
                <a:cubicBezTo>
                  <a:pt x="3448353" y="5486106"/>
                  <a:pt x="3448353" y="5486106"/>
                  <a:pt x="3486879" y="5486106"/>
                </a:cubicBezTo>
                <a:cubicBezTo>
                  <a:pt x="3486879" y="5486106"/>
                  <a:pt x="3486879" y="5486106"/>
                  <a:pt x="3486879" y="5523023"/>
                </a:cubicBezTo>
                <a:cubicBezTo>
                  <a:pt x="3486879" y="5523023"/>
                  <a:pt x="3525405" y="5486106"/>
                  <a:pt x="3562324" y="5486106"/>
                </a:cubicBezTo>
                <a:cubicBezTo>
                  <a:pt x="3639376" y="5486106"/>
                  <a:pt x="3753348" y="5523023"/>
                  <a:pt x="3828793" y="5523023"/>
                </a:cubicBezTo>
                <a:cubicBezTo>
                  <a:pt x="3867319" y="5486106"/>
                  <a:pt x="3828793" y="5486106"/>
                  <a:pt x="3905845" y="5486106"/>
                </a:cubicBezTo>
                <a:cubicBezTo>
                  <a:pt x="3981290" y="5523023"/>
                  <a:pt x="4210839" y="5523023"/>
                  <a:pt x="4210839" y="5447585"/>
                </a:cubicBezTo>
                <a:cubicBezTo>
                  <a:pt x="4249365" y="5486106"/>
                  <a:pt x="4286285" y="5486106"/>
                  <a:pt x="4324811" y="5523023"/>
                </a:cubicBezTo>
                <a:cubicBezTo>
                  <a:pt x="4477308" y="5447585"/>
                  <a:pt x="4515834" y="5447585"/>
                  <a:pt x="4666726" y="5447585"/>
                </a:cubicBezTo>
                <a:cubicBezTo>
                  <a:pt x="4591280" y="5333625"/>
                  <a:pt x="4973325" y="5409063"/>
                  <a:pt x="5048771" y="5333625"/>
                </a:cubicBezTo>
                <a:cubicBezTo>
                  <a:pt x="5087296" y="5370541"/>
                  <a:pt x="5125822" y="5370541"/>
                  <a:pt x="5125822" y="5333625"/>
                </a:cubicBezTo>
                <a:cubicBezTo>
                  <a:pt x="5164348" y="5370541"/>
                  <a:pt x="5164348" y="5370541"/>
                  <a:pt x="5164348" y="5370541"/>
                </a:cubicBezTo>
                <a:cubicBezTo>
                  <a:pt x="5278320" y="5370541"/>
                  <a:pt x="5353766" y="5409063"/>
                  <a:pt x="5430817" y="5370541"/>
                </a:cubicBezTo>
                <a:cubicBezTo>
                  <a:pt x="5392291" y="5370541"/>
                  <a:pt x="5353766" y="5370541"/>
                  <a:pt x="5353766" y="5333625"/>
                </a:cubicBezTo>
                <a:cubicBezTo>
                  <a:pt x="5392291" y="5333625"/>
                  <a:pt x="5469342" y="5333625"/>
                  <a:pt x="5469342" y="5333625"/>
                </a:cubicBezTo>
                <a:cubicBezTo>
                  <a:pt x="5469342" y="5333625"/>
                  <a:pt x="5506262" y="5333625"/>
                  <a:pt x="5544788" y="5295103"/>
                </a:cubicBezTo>
                <a:cubicBezTo>
                  <a:pt x="5430817" y="5295103"/>
                  <a:pt x="5316845" y="5256582"/>
                  <a:pt x="5239794" y="5295103"/>
                </a:cubicBezTo>
                <a:cubicBezTo>
                  <a:pt x="5164348" y="5256582"/>
                  <a:pt x="4973325" y="5295103"/>
                  <a:pt x="4934800" y="5333625"/>
                </a:cubicBezTo>
                <a:cubicBezTo>
                  <a:pt x="4934800" y="5333625"/>
                  <a:pt x="4896274" y="5333625"/>
                  <a:pt x="4896274" y="5295103"/>
                </a:cubicBezTo>
                <a:cubicBezTo>
                  <a:pt x="4934800" y="5333625"/>
                  <a:pt x="4973325" y="5333625"/>
                  <a:pt x="4934800" y="5295103"/>
                </a:cubicBezTo>
                <a:cubicBezTo>
                  <a:pt x="4820828" y="5218061"/>
                  <a:pt x="4477308" y="5333625"/>
                  <a:pt x="4401862" y="5256582"/>
                </a:cubicBezTo>
                <a:cubicBezTo>
                  <a:pt x="4324811" y="5256582"/>
                  <a:pt x="4324811" y="5256582"/>
                  <a:pt x="4286285" y="5295103"/>
                </a:cubicBezTo>
                <a:cubicBezTo>
                  <a:pt x="4286285" y="5218061"/>
                  <a:pt x="4133788" y="5218061"/>
                  <a:pt x="4133788" y="5256582"/>
                </a:cubicBezTo>
                <a:cubicBezTo>
                  <a:pt x="3944371" y="5218061"/>
                  <a:pt x="3753348" y="5295103"/>
                  <a:pt x="3600851" y="5218061"/>
                </a:cubicBezTo>
                <a:cubicBezTo>
                  <a:pt x="3562324" y="5218061"/>
                  <a:pt x="3600851" y="5295103"/>
                  <a:pt x="3525405" y="5256582"/>
                </a:cubicBezTo>
                <a:lnTo>
                  <a:pt x="3525405" y="5218061"/>
                </a:lnTo>
                <a:cubicBezTo>
                  <a:pt x="3525405" y="5218061"/>
                  <a:pt x="3525405" y="5218061"/>
                  <a:pt x="3486879" y="5218061"/>
                </a:cubicBezTo>
                <a:cubicBezTo>
                  <a:pt x="3448353" y="5218061"/>
                  <a:pt x="3448353" y="5218061"/>
                  <a:pt x="3409827" y="5181144"/>
                </a:cubicBezTo>
                <a:cubicBezTo>
                  <a:pt x="3372907" y="5218061"/>
                  <a:pt x="3448353" y="5256582"/>
                  <a:pt x="3409827" y="5256582"/>
                </a:cubicBezTo>
                <a:cubicBezTo>
                  <a:pt x="3372907" y="5218061"/>
                  <a:pt x="3334382" y="5295103"/>
                  <a:pt x="3334382" y="5256582"/>
                </a:cubicBezTo>
                <a:cubicBezTo>
                  <a:pt x="3334382" y="5218061"/>
                  <a:pt x="3409827" y="5256582"/>
                  <a:pt x="3372907" y="5218061"/>
                </a:cubicBezTo>
                <a:cubicBezTo>
                  <a:pt x="3315118" y="5218061"/>
                  <a:pt x="3300671" y="5197295"/>
                  <a:pt x="3265231" y="5186912"/>
                </a:cubicBezTo>
                <a:lnTo>
                  <a:pt x="3220881" y="5181205"/>
                </a:lnTo>
                <a:lnTo>
                  <a:pt x="3223344" y="5180467"/>
                </a:lnTo>
                <a:cubicBezTo>
                  <a:pt x="3229439" y="5173320"/>
                  <a:pt x="3229640" y="5161483"/>
                  <a:pt x="3220410" y="5142623"/>
                </a:cubicBezTo>
                <a:cubicBezTo>
                  <a:pt x="3143358" y="5181144"/>
                  <a:pt x="3143358" y="5181144"/>
                  <a:pt x="3104833" y="5142623"/>
                </a:cubicBezTo>
                <a:cubicBezTo>
                  <a:pt x="3104833" y="5218061"/>
                  <a:pt x="3029387" y="5181144"/>
                  <a:pt x="2952336" y="5181144"/>
                </a:cubicBezTo>
                <a:cubicBezTo>
                  <a:pt x="2952336" y="5181144"/>
                  <a:pt x="2952336" y="5218061"/>
                  <a:pt x="2990861" y="5218061"/>
                </a:cubicBezTo>
                <a:cubicBezTo>
                  <a:pt x="2952336" y="5218061"/>
                  <a:pt x="2915416" y="5218061"/>
                  <a:pt x="2915416" y="5218061"/>
                </a:cubicBezTo>
                <a:cubicBezTo>
                  <a:pt x="3029387" y="5181144"/>
                  <a:pt x="2762918" y="5181144"/>
                  <a:pt x="2839970" y="5142623"/>
                </a:cubicBezTo>
                <a:cubicBezTo>
                  <a:pt x="2839970" y="5181144"/>
                  <a:pt x="2915416" y="5181144"/>
                  <a:pt x="2915416" y="5142623"/>
                </a:cubicBezTo>
                <a:cubicBezTo>
                  <a:pt x="2799839" y="5104101"/>
                  <a:pt x="2762918" y="5218061"/>
                  <a:pt x="2647342" y="5181144"/>
                </a:cubicBezTo>
                <a:cubicBezTo>
                  <a:pt x="2687472" y="5142623"/>
                  <a:pt x="2647342" y="5142623"/>
                  <a:pt x="2647342" y="5142623"/>
                </a:cubicBezTo>
                <a:cubicBezTo>
                  <a:pt x="2724392" y="5142623"/>
                  <a:pt x="2724392" y="5181144"/>
                  <a:pt x="2762918" y="5142623"/>
                </a:cubicBezTo>
                <a:cubicBezTo>
                  <a:pt x="2687472" y="5104101"/>
                  <a:pt x="2724392" y="5104101"/>
                  <a:pt x="2610421" y="5065579"/>
                </a:cubicBezTo>
                <a:close/>
                <a:moveTo>
                  <a:pt x="1924986" y="5065579"/>
                </a:moveTo>
                <a:cubicBezTo>
                  <a:pt x="1847935" y="5104101"/>
                  <a:pt x="1772489" y="5104101"/>
                  <a:pt x="1772489" y="5104101"/>
                </a:cubicBezTo>
                <a:cubicBezTo>
                  <a:pt x="1809410" y="5104101"/>
                  <a:pt x="1924986" y="5142623"/>
                  <a:pt x="1924986" y="5065579"/>
                </a:cubicBezTo>
                <a:close/>
                <a:moveTo>
                  <a:pt x="2445386" y="5032427"/>
                </a:moveTo>
                <a:cubicBezTo>
                  <a:pt x="2430008" y="5030217"/>
                  <a:pt x="2419399" y="5037290"/>
                  <a:pt x="2419399" y="5065579"/>
                </a:cubicBezTo>
                <a:cubicBezTo>
                  <a:pt x="2475983" y="5065579"/>
                  <a:pt x="2469361" y="5087248"/>
                  <a:pt x="2495020" y="5098082"/>
                </a:cubicBezTo>
                <a:lnTo>
                  <a:pt x="2518860" y="5101673"/>
                </a:lnTo>
                <a:lnTo>
                  <a:pt x="2518045" y="5103499"/>
                </a:lnTo>
                <a:cubicBezTo>
                  <a:pt x="2519926" y="5104101"/>
                  <a:pt x="2524942" y="5104101"/>
                  <a:pt x="2534975" y="5104101"/>
                </a:cubicBezTo>
                <a:lnTo>
                  <a:pt x="2518860" y="5101673"/>
                </a:lnTo>
                <a:lnTo>
                  <a:pt x="2519926" y="5099286"/>
                </a:lnTo>
                <a:cubicBezTo>
                  <a:pt x="2524942" y="5094470"/>
                  <a:pt x="2534975" y="5084840"/>
                  <a:pt x="2534975" y="5065579"/>
                </a:cubicBezTo>
                <a:cubicBezTo>
                  <a:pt x="2509893" y="5065579"/>
                  <a:pt x="2471017" y="5036111"/>
                  <a:pt x="2445386" y="5032427"/>
                </a:cubicBezTo>
                <a:close/>
                <a:moveTo>
                  <a:pt x="2382478" y="5028663"/>
                </a:moveTo>
                <a:cubicBezTo>
                  <a:pt x="2342347" y="5065579"/>
                  <a:pt x="2305426" y="5065579"/>
                  <a:pt x="2266901" y="5065579"/>
                </a:cubicBezTo>
                <a:cubicBezTo>
                  <a:pt x="2305426" y="5104101"/>
                  <a:pt x="2382478" y="5065579"/>
                  <a:pt x="2382478" y="5028663"/>
                </a:cubicBezTo>
                <a:close/>
                <a:moveTo>
                  <a:pt x="1199421" y="4990141"/>
                </a:moveTo>
                <a:cubicBezTo>
                  <a:pt x="1162501" y="5028663"/>
                  <a:pt x="1162501" y="5028663"/>
                  <a:pt x="1162501" y="5065579"/>
                </a:cubicBezTo>
                <a:cubicBezTo>
                  <a:pt x="1274867" y="5065579"/>
                  <a:pt x="1314997" y="4990141"/>
                  <a:pt x="1199421" y="4990141"/>
                </a:cubicBezTo>
                <a:close/>
                <a:moveTo>
                  <a:pt x="1229636" y="4892919"/>
                </a:moveTo>
                <a:lnTo>
                  <a:pt x="1228516" y="4894641"/>
                </a:lnTo>
                <a:cubicBezTo>
                  <a:pt x="1223800" y="4899255"/>
                  <a:pt x="1216727" y="4903870"/>
                  <a:pt x="1206118" y="4907331"/>
                </a:cubicBezTo>
                <a:lnTo>
                  <a:pt x="1202128" y="4907858"/>
                </a:lnTo>
                <a:lnTo>
                  <a:pt x="1203083" y="4906804"/>
                </a:lnTo>
                <a:close/>
                <a:moveTo>
                  <a:pt x="1924986" y="4799139"/>
                </a:moveTo>
                <a:cubicBezTo>
                  <a:pt x="1847935" y="4799139"/>
                  <a:pt x="1847935" y="4876182"/>
                  <a:pt x="1924986" y="4876182"/>
                </a:cubicBezTo>
                <a:cubicBezTo>
                  <a:pt x="1961907" y="4876182"/>
                  <a:pt x="1884855" y="4837661"/>
                  <a:pt x="1924986" y="4799139"/>
                </a:cubicBezTo>
                <a:close/>
                <a:moveTo>
                  <a:pt x="1390444" y="4799139"/>
                </a:moveTo>
                <a:lnTo>
                  <a:pt x="1392627" y="4800068"/>
                </a:lnTo>
                <a:lnTo>
                  <a:pt x="1386280" y="4802197"/>
                </a:lnTo>
                <a:close/>
                <a:moveTo>
                  <a:pt x="1427364" y="4760617"/>
                </a:moveTo>
                <a:cubicBezTo>
                  <a:pt x="1467495" y="4799139"/>
                  <a:pt x="1542941" y="4799139"/>
                  <a:pt x="1542941" y="4799139"/>
                </a:cubicBezTo>
                <a:cubicBezTo>
                  <a:pt x="1514047" y="4828031"/>
                  <a:pt x="1486055" y="4835253"/>
                  <a:pt x="1441360" y="4820808"/>
                </a:cubicBezTo>
                <a:lnTo>
                  <a:pt x="1392627" y="4800068"/>
                </a:lnTo>
                <a:lnTo>
                  <a:pt x="1393604" y="4799741"/>
                </a:lnTo>
                <a:cubicBezTo>
                  <a:pt x="1406496" y="4791916"/>
                  <a:pt x="1418134" y="4779878"/>
                  <a:pt x="1427364" y="4760617"/>
                </a:cubicBezTo>
                <a:close/>
                <a:moveTo>
                  <a:pt x="1864966" y="4750460"/>
                </a:moveTo>
                <a:cubicBezTo>
                  <a:pt x="1780315" y="4754298"/>
                  <a:pt x="1637650" y="4789509"/>
                  <a:pt x="1579861" y="4760617"/>
                </a:cubicBezTo>
                <a:cubicBezTo>
                  <a:pt x="1579861" y="4779878"/>
                  <a:pt x="1589894" y="4789509"/>
                  <a:pt x="1594910" y="4794324"/>
                </a:cubicBezTo>
                <a:lnTo>
                  <a:pt x="1595503" y="4795652"/>
                </a:lnTo>
                <a:lnTo>
                  <a:pt x="1579861" y="4799139"/>
                </a:lnTo>
                <a:cubicBezTo>
                  <a:pt x="1589894" y="4799139"/>
                  <a:pt x="1594910" y="4799139"/>
                  <a:pt x="1596791" y="4798537"/>
                </a:cubicBezTo>
                <a:lnTo>
                  <a:pt x="1595503" y="4795652"/>
                </a:lnTo>
                <a:lnTo>
                  <a:pt x="1655458" y="4782286"/>
                </a:lnTo>
                <a:cubicBezTo>
                  <a:pt x="1745301" y="4775063"/>
                  <a:pt x="1867198" y="4789509"/>
                  <a:pt x="1924986" y="4760617"/>
                </a:cubicBezTo>
                <a:cubicBezTo>
                  <a:pt x="1914954" y="4751388"/>
                  <a:pt x="1893183" y="4749181"/>
                  <a:pt x="1864966" y="4750460"/>
                </a:cubicBezTo>
                <a:close/>
                <a:moveTo>
                  <a:pt x="1130316" y="4687298"/>
                </a:moveTo>
                <a:lnTo>
                  <a:pt x="1140428" y="4689994"/>
                </a:lnTo>
                <a:lnTo>
                  <a:pt x="1162296" y="4692645"/>
                </a:lnTo>
                <a:lnTo>
                  <a:pt x="1161873" y="4708026"/>
                </a:lnTo>
                <a:cubicBezTo>
                  <a:pt x="1159993" y="4726008"/>
                  <a:pt x="1152468" y="4732930"/>
                  <a:pt x="1122370" y="4760617"/>
                </a:cubicBezTo>
                <a:lnTo>
                  <a:pt x="1122370" y="4799139"/>
                </a:lnTo>
                <a:cubicBezTo>
                  <a:pt x="1010004" y="4760617"/>
                  <a:pt x="894426" y="4760617"/>
                  <a:pt x="818981" y="4837661"/>
                </a:cubicBezTo>
                <a:cubicBezTo>
                  <a:pt x="741929" y="4837661"/>
                  <a:pt x="932952" y="4760617"/>
                  <a:pt x="780455" y="4760617"/>
                </a:cubicBezTo>
                <a:cubicBezTo>
                  <a:pt x="857506" y="4723701"/>
                  <a:pt x="969873" y="4723701"/>
                  <a:pt x="1122370" y="4723701"/>
                </a:cubicBezTo>
                <a:cubicBezTo>
                  <a:pt x="1103909" y="4704440"/>
                  <a:pt x="1113942" y="4694810"/>
                  <a:pt x="1123574" y="4689994"/>
                </a:cubicBezTo>
                <a:close/>
                <a:moveTo>
                  <a:pt x="2152929" y="4685179"/>
                </a:moveTo>
                <a:cubicBezTo>
                  <a:pt x="2114404" y="4723701"/>
                  <a:pt x="2037353" y="4685179"/>
                  <a:pt x="2077483" y="4723701"/>
                </a:cubicBezTo>
                <a:cubicBezTo>
                  <a:pt x="2114404" y="4760617"/>
                  <a:pt x="2152929" y="4723701"/>
                  <a:pt x="2152929" y="4685179"/>
                </a:cubicBezTo>
                <a:close/>
                <a:moveTo>
                  <a:pt x="1314997" y="4685179"/>
                </a:moveTo>
                <a:cubicBezTo>
                  <a:pt x="1314997" y="4723701"/>
                  <a:pt x="1237947" y="4760617"/>
                  <a:pt x="1162501" y="4799139"/>
                </a:cubicBezTo>
                <a:cubicBezTo>
                  <a:pt x="1237947" y="4799139"/>
                  <a:pt x="1237947" y="4837661"/>
                  <a:pt x="1274867" y="4837661"/>
                </a:cubicBezTo>
                <a:cubicBezTo>
                  <a:pt x="1294932" y="4818400"/>
                  <a:pt x="1323826" y="4818400"/>
                  <a:pt x="1352319" y="4813585"/>
                </a:cubicBezTo>
                <a:lnTo>
                  <a:pt x="1386280" y="4802197"/>
                </a:lnTo>
                <a:lnTo>
                  <a:pt x="1328191" y="4844858"/>
                </a:lnTo>
                <a:cubicBezTo>
                  <a:pt x="1306169" y="4856871"/>
                  <a:pt x="1283495" y="4866451"/>
                  <a:pt x="1262025" y="4875981"/>
                </a:cubicBezTo>
                <a:lnTo>
                  <a:pt x="1229636" y="4892919"/>
                </a:lnTo>
                <a:lnTo>
                  <a:pt x="1236768" y="4881950"/>
                </a:lnTo>
                <a:cubicBezTo>
                  <a:pt x="1237947" y="4878489"/>
                  <a:pt x="1237947" y="4876182"/>
                  <a:pt x="1237947" y="4876182"/>
                </a:cubicBezTo>
                <a:cubicBezTo>
                  <a:pt x="1162501" y="4876182"/>
                  <a:pt x="1085449" y="4837661"/>
                  <a:pt x="1046923" y="4837661"/>
                </a:cubicBezTo>
                <a:cubicBezTo>
                  <a:pt x="1085449" y="4799139"/>
                  <a:pt x="1199421" y="4799139"/>
                  <a:pt x="1122370" y="4760617"/>
                </a:cubicBezTo>
                <a:cubicBezTo>
                  <a:pt x="1180158" y="4760617"/>
                  <a:pt x="1218282" y="4751388"/>
                  <a:pt x="1246976" y="4737344"/>
                </a:cubicBezTo>
                <a:lnTo>
                  <a:pt x="1266289" y="4722533"/>
                </a:lnTo>
                <a:lnTo>
                  <a:pt x="1274867" y="4723701"/>
                </a:lnTo>
                <a:lnTo>
                  <a:pt x="1271720" y="4718367"/>
                </a:lnTo>
                <a:close/>
                <a:moveTo>
                  <a:pt x="1162501" y="4685179"/>
                </a:moveTo>
                <a:cubicBezTo>
                  <a:pt x="1171731" y="4685179"/>
                  <a:pt x="1178653" y="4687587"/>
                  <a:pt x="1185024" y="4691198"/>
                </a:cubicBezTo>
                <a:lnTo>
                  <a:pt x="1187634" y="4692997"/>
                </a:lnTo>
                <a:lnTo>
                  <a:pt x="1180158" y="4694809"/>
                </a:lnTo>
                <a:lnTo>
                  <a:pt x="1162296" y="4692645"/>
                </a:lnTo>
                <a:close/>
                <a:moveTo>
                  <a:pt x="1122370" y="4685179"/>
                </a:moveTo>
                <a:cubicBezTo>
                  <a:pt x="1132403" y="4685179"/>
                  <a:pt x="1135111" y="4685179"/>
                  <a:pt x="1134108" y="4685781"/>
                </a:cubicBezTo>
                <a:lnTo>
                  <a:pt x="1130316" y="4687298"/>
                </a:lnTo>
                <a:close/>
                <a:moveTo>
                  <a:pt x="2313578" y="4631083"/>
                </a:moveTo>
                <a:cubicBezTo>
                  <a:pt x="2293287" y="4632813"/>
                  <a:pt x="2276533" y="4637428"/>
                  <a:pt x="2266901" y="4646657"/>
                </a:cubicBezTo>
                <a:cubicBezTo>
                  <a:pt x="2342347" y="4646657"/>
                  <a:pt x="2382478" y="4685179"/>
                  <a:pt x="2494844" y="4646657"/>
                </a:cubicBezTo>
                <a:cubicBezTo>
                  <a:pt x="2467154" y="4646657"/>
                  <a:pt x="2374452" y="4625892"/>
                  <a:pt x="2313578" y="4631083"/>
                </a:cubicBezTo>
                <a:close/>
                <a:moveTo>
                  <a:pt x="2000433" y="4609741"/>
                </a:moveTo>
                <a:cubicBezTo>
                  <a:pt x="1809410" y="4685179"/>
                  <a:pt x="1579861" y="4571219"/>
                  <a:pt x="1427364" y="4646657"/>
                </a:cubicBezTo>
                <a:cubicBezTo>
                  <a:pt x="1542941" y="4609741"/>
                  <a:pt x="1504415" y="4723701"/>
                  <a:pt x="1579861" y="4685179"/>
                </a:cubicBezTo>
                <a:cubicBezTo>
                  <a:pt x="1619992" y="4685179"/>
                  <a:pt x="1542941" y="4685179"/>
                  <a:pt x="1542941" y="4646657"/>
                </a:cubicBezTo>
                <a:cubicBezTo>
                  <a:pt x="1579861" y="4646657"/>
                  <a:pt x="1579861" y="4646657"/>
                  <a:pt x="1579861" y="4646657"/>
                </a:cubicBezTo>
                <a:cubicBezTo>
                  <a:pt x="1619992" y="4723701"/>
                  <a:pt x="1772489" y="4609741"/>
                  <a:pt x="1809410" y="4723701"/>
                </a:cubicBezTo>
                <a:cubicBezTo>
                  <a:pt x="1884855" y="4723701"/>
                  <a:pt x="1884855" y="4685179"/>
                  <a:pt x="1924986" y="4646657"/>
                </a:cubicBezTo>
                <a:cubicBezTo>
                  <a:pt x="1961907" y="4685179"/>
                  <a:pt x="1961907" y="4685179"/>
                  <a:pt x="2000433" y="4685179"/>
                </a:cubicBezTo>
                <a:cubicBezTo>
                  <a:pt x="1961907" y="4646657"/>
                  <a:pt x="2000433" y="4646657"/>
                  <a:pt x="2037353" y="4609741"/>
                </a:cubicBezTo>
                <a:close/>
                <a:moveTo>
                  <a:pt x="24181548" y="4532698"/>
                </a:moveTo>
                <a:cubicBezTo>
                  <a:pt x="24143022" y="4532698"/>
                  <a:pt x="24104496" y="4571219"/>
                  <a:pt x="24104496" y="4609741"/>
                </a:cubicBezTo>
                <a:cubicBezTo>
                  <a:pt x="24104496" y="4609741"/>
                  <a:pt x="24181548" y="4609741"/>
                  <a:pt x="24181548" y="4646657"/>
                </a:cubicBezTo>
                <a:cubicBezTo>
                  <a:pt x="24143022" y="4646657"/>
                  <a:pt x="24067576" y="4609741"/>
                  <a:pt x="24067576" y="4685179"/>
                </a:cubicBezTo>
                <a:cubicBezTo>
                  <a:pt x="24104496" y="4723701"/>
                  <a:pt x="24143022" y="4685179"/>
                  <a:pt x="24181548" y="4685179"/>
                </a:cubicBezTo>
                <a:cubicBezTo>
                  <a:pt x="24256994" y="4685179"/>
                  <a:pt x="24220074" y="4723701"/>
                  <a:pt x="24220074" y="4760617"/>
                </a:cubicBezTo>
                <a:cubicBezTo>
                  <a:pt x="24295520" y="4760617"/>
                  <a:pt x="24256994" y="4723701"/>
                  <a:pt x="24334046" y="4723701"/>
                </a:cubicBezTo>
                <a:cubicBezTo>
                  <a:pt x="24220074" y="4646657"/>
                  <a:pt x="24295520" y="4609741"/>
                  <a:pt x="24181548" y="4532698"/>
                </a:cubicBezTo>
                <a:close/>
                <a:moveTo>
                  <a:pt x="56494" y="4532698"/>
                </a:moveTo>
                <a:cubicBezTo>
                  <a:pt x="56494" y="4532698"/>
                  <a:pt x="56494" y="4532698"/>
                  <a:pt x="56494" y="4571219"/>
                </a:cubicBezTo>
                <a:cubicBezTo>
                  <a:pt x="133546" y="4571219"/>
                  <a:pt x="133546" y="4571219"/>
                  <a:pt x="170466" y="4609741"/>
                </a:cubicBezTo>
                <a:cubicBezTo>
                  <a:pt x="208992" y="4571219"/>
                  <a:pt x="247517" y="4609741"/>
                  <a:pt x="247517" y="4571219"/>
                </a:cubicBezTo>
                <a:cubicBezTo>
                  <a:pt x="208992" y="4532698"/>
                  <a:pt x="208992" y="4571219"/>
                  <a:pt x="247517" y="4532698"/>
                </a:cubicBezTo>
                <a:cubicBezTo>
                  <a:pt x="133546" y="4532698"/>
                  <a:pt x="133546" y="4532698"/>
                  <a:pt x="56494" y="4532698"/>
                </a:cubicBezTo>
                <a:close/>
                <a:moveTo>
                  <a:pt x="1960709" y="4528074"/>
                </a:moveTo>
                <a:lnTo>
                  <a:pt x="1961907" y="4532698"/>
                </a:lnTo>
                <a:cubicBezTo>
                  <a:pt x="1942644" y="4542328"/>
                  <a:pt x="1921174" y="4544736"/>
                  <a:pt x="1900381" y="4543532"/>
                </a:cubicBezTo>
                <a:lnTo>
                  <a:pt x="1898065" y="4543095"/>
                </a:lnTo>
                <a:close/>
                <a:moveTo>
                  <a:pt x="689960" y="4523068"/>
                </a:moveTo>
                <a:cubicBezTo>
                  <a:pt x="627958" y="4523068"/>
                  <a:pt x="570972" y="4532698"/>
                  <a:pt x="552512" y="4571219"/>
                </a:cubicBezTo>
                <a:cubicBezTo>
                  <a:pt x="666483" y="4532698"/>
                  <a:pt x="780455" y="4609741"/>
                  <a:pt x="857506" y="4532698"/>
                </a:cubicBezTo>
                <a:cubicBezTo>
                  <a:pt x="818981" y="4532698"/>
                  <a:pt x="751962" y="4523068"/>
                  <a:pt x="689960" y="4523068"/>
                </a:cubicBezTo>
                <a:close/>
                <a:moveTo>
                  <a:pt x="23013122" y="4522255"/>
                </a:moveTo>
                <a:lnTo>
                  <a:pt x="23032322" y="4525468"/>
                </a:lnTo>
                <a:lnTo>
                  <a:pt x="23027460" y="4527281"/>
                </a:lnTo>
                <a:cubicBezTo>
                  <a:pt x="23018656" y="4530290"/>
                  <a:pt x="23009326" y="4532698"/>
                  <a:pt x="23000096" y="4532698"/>
                </a:cubicBezTo>
                <a:close/>
                <a:moveTo>
                  <a:pt x="1806826" y="4521864"/>
                </a:moveTo>
                <a:cubicBezTo>
                  <a:pt x="1813372" y="4523068"/>
                  <a:pt x="1826365" y="4527883"/>
                  <a:pt x="1842919" y="4532698"/>
                </a:cubicBezTo>
                <a:lnTo>
                  <a:pt x="1898065" y="4543095"/>
                </a:lnTo>
                <a:lnTo>
                  <a:pt x="1893734" y="4544134"/>
                </a:lnTo>
                <a:cubicBezTo>
                  <a:pt x="1873619" y="4551959"/>
                  <a:pt x="1857165" y="4561589"/>
                  <a:pt x="1847935" y="4571219"/>
                </a:cubicBezTo>
                <a:cubicBezTo>
                  <a:pt x="1847935" y="4532698"/>
                  <a:pt x="1809410" y="4532698"/>
                  <a:pt x="1809410" y="4532698"/>
                </a:cubicBezTo>
                <a:cubicBezTo>
                  <a:pt x="1800179" y="4523068"/>
                  <a:pt x="1800280" y="4520660"/>
                  <a:pt x="1806826" y="4521864"/>
                </a:cubicBezTo>
                <a:close/>
                <a:moveTo>
                  <a:pt x="23068946" y="4516447"/>
                </a:moveTo>
                <a:cubicBezTo>
                  <a:pt x="23073134" y="4518253"/>
                  <a:pt x="23075542" y="4523068"/>
                  <a:pt x="23075542" y="4532698"/>
                </a:cubicBezTo>
                <a:lnTo>
                  <a:pt x="23032322" y="4525468"/>
                </a:lnTo>
                <a:lnTo>
                  <a:pt x="23051664" y="4518253"/>
                </a:lnTo>
                <a:cubicBezTo>
                  <a:pt x="23058788" y="4515845"/>
                  <a:pt x="23064756" y="4514641"/>
                  <a:pt x="23068946" y="4516447"/>
                </a:cubicBezTo>
                <a:close/>
                <a:moveTo>
                  <a:pt x="4706856" y="4494177"/>
                </a:moveTo>
                <a:cubicBezTo>
                  <a:pt x="4629805" y="4494177"/>
                  <a:pt x="4629805" y="4494177"/>
                  <a:pt x="4629805" y="4532698"/>
                </a:cubicBezTo>
                <a:cubicBezTo>
                  <a:pt x="4706856" y="4571219"/>
                  <a:pt x="4782302" y="4494177"/>
                  <a:pt x="4896274" y="4532698"/>
                </a:cubicBezTo>
                <a:cubicBezTo>
                  <a:pt x="4896274" y="4494177"/>
                  <a:pt x="4859354" y="4494177"/>
                  <a:pt x="4859354" y="4494177"/>
                </a:cubicBezTo>
                <a:cubicBezTo>
                  <a:pt x="4706856" y="4494177"/>
                  <a:pt x="4743777" y="4532698"/>
                  <a:pt x="4629805" y="4532698"/>
                </a:cubicBezTo>
                <a:cubicBezTo>
                  <a:pt x="4666726" y="4532698"/>
                  <a:pt x="4706856" y="4494177"/>
                  <a:pt x="4706856" y="4494177"/>
                </a:cubicBezTo>
                <a:close/>
                <a:moveTo>
                  <a:pt x="4591280" y="4494177"/>
                </a:moveTo>
                <a:cubicBezTo>
                  <a:pt x="4591280" y="4532698"/>
                  <a:pt x="4515834" y="4494177"/>
                  <a:pt x="4554359" y="4571219"/>
                </a:cubicBezTo>
                <a:cubicBezTo>
                  <a:pt x="4591280" y="4571219"/>
                  <a:pt x="4629805" y="4494177"/>
                  <a:pt x="4591280" y="4494177"/>
                </a:cubicBezTo>
                <a:close/>
                <a:moveTo>
                  <a:pt x="1010004" y="4494177"/>
                </a:moveTo>
                <a:cubicBezTo>
                  <a:pt x="969873" y="4571219"/>
                  <a:pt x="894426" y="4494177"/>
                  <a:pt x="857506" y="4571219"/>
                </a:cubicBezTo>
                <a:cubicBezTo>
                  <a:pt x="894426" y="4571219"/>
                  <a:pt x="932952" y="4532698"/>
                  <a:pt x="932952" y="4571219"/>
                </a:cubicBezTo>
                <a:cubicBezTo>
                  <a:pt x="969873" y="4571219"/>
                  <a:pt x="1046923" y="4532698"/>
                  <a:pt x="1010004" y="4494177"/>
                </a:cubicBezTo>
                <a:close/>
                <a:moveTo>
                  <a:pt x="276086" y="4478603"/>
                </a:moveTo>
                <a:cubicBezTo>
                  <a:pt x="266078" y="4480333"/>
                  <a:pt x="256748" y="4484948"/>
                  <a:pt x="247517" y="4494177"/>
                </a:cubicBezTo>
                <a:cubicBezTo>
                  <a:pt x="208992" y="4532698"/>
                  <a:pt x="322963" y="4494177"/>
                  <a:pt x="322963" y="4532698"/>
                </a:cubicBezTo>
                <a:cubicBezTo>
                  <a:pt x="284438" y="4532698"/>
                  <a:pt x="247517" y="4532698"/>
                  <a:pt x="284438" y="4571219"/>
                </a:cubicBezTo>
                <a:cubicBezTo>
                  <a:pt x="342226" y="4542328"/>
                  <a:pt x="356673" y="4556774"/>
                  <a:pt x="392114" y="4549551"/>
                </a:cubicBezTo>
                <a:lnTo>
                  <a:pt x="428650" y="4535813"/>
                </a:lnTo>
                <a:lnTo>
                  <a:pt x="437040" y="4536575"/>
                </a:lnTo>
                <a:lnTo>
                  <a:pt x="437537" y="4554968"/>
                </a:lnTo>
                <a:cubicBezTo>
                  <a:pt x="439343" y="4571219"/>
                  <a:pt x="446566" y="4571219"/>
                  <a:pt x="475460" y="4571219"/>
                </a:cubicBezTo>
                <a:cubicBezTo>
                  <a:pt x="494723" y="4551958"/>
                  <a:pt x="475862" y="4542328"/>
                  <a:pt x="447369" y="4537513"/>
                </a:cubicBezTo>
                <a:lnTo>
                  <a:pt x="437040" y="4536575"/>
                </a:lnTo>
                <a:lnTo>
                  <a:pt x="436935" y="4532698"/>
                </a:lnTo>
                <a:lnTo>
                  <a:pt x="428650" y="4535813"/>
                </a:lnTo>
                <a:lnTo>
                  <a:pt x="400968" y="4533300"/>
                </a:lnTo>
                <a:cubicBezTo>
                  <a:pt x="385467" y="4532698"/>
                  <a:pt x="371120" y="4532698"/>
                  <a:pt x="361489" y="4532698"/>
                </a:cubicBezTo>
                <a:cubicBezTo>
                  <a:pt x="361489" y="4494177"/>
                  <a:pt x="361489" y="4494177"/>
                  <a:pt x="400015" y="4494177"/>
                </a:cubicBezTo>
                <a:cubicBezTo>
                  <a:pt x="342226" y="4494177"/>
                  <a:pt x="306108" y="4473411"/>
                  <a:pt x="276086" y="4478603"/>
                </a:cubicBezTo>
                <a:close/>
                <a:moveTo>
                  <a:pt x="1609257" y="4462953"/>
                </a:moveTo>
                <a:cubicBezTo>
                  <a:pt x="1637850" y="4465888"/>
                  <a:pt x="1666544" y="4475317"/>
                  <a:pt x="1695438" y="4494177"/>
                </a:cubicBezTo>
                <a:cubicBezTo>
                  <a:pt x="1656913" y="4494177"/>
                  <a:pt x="1579861" y="4494177"/>
                  <a:pt x="1619992" y="4532698"/>
                </a:cubicBezTo>
                <a:cubicBezTo>
                  <a:pt x="1543743" y="4532698"/>
                  <a:pt x="1486356" y="4532698"/>
                  <a:pt x="1424154" y="4532698"/>
                </a:cubicBezTo>
                <a:lnTo>
                  <a:pt x="1351918" y="4532698"/>
                </a:lnTo>
                <a:cubicBezTo>
                  <a:pt x="1438601" y="4503807"/>
                  <a:pt x="1523477" y="4454151"/>
                  <a:pt x="1609257" y="4462953"/>
                </a:cubicBezTo>
                <a:close/>
                <a:moveTo>
                  <a:pt x="12975414" y="4457260"/>
                </a:moveTo>
                <a:cubicBezTo>
                  <a:pt x="12899968" y="4457260"/>
                  <a:pt x="12899968" y="4532698"/>
                  <a:pt x="12936888" y="4532698"/>
                </a:cubicBezTo>
                <a:cubicBezTo>
                  <a:pt x="12936888" y="4494177"/>
                  <a:pt x="12975414" y="4494177"/>
                  <a:pt x="12975414" y="4457260"/>
                </a:cubicBezTo>
                <a:close/>
                <a:moveTo>
                  <a:pt x="1963039" y="4456856"/>
                </a:moveTo>
                <a:lnTo>
                  <a:pt x="1961907" y="4457260"/>
                </a:lnTo>
                <a:lnTo>
                  <a:pt x="1961218" y="4457120"/>
                </a:lnTo>
                <a:close/>
                <a:moveTo>
                  <a:pt x="0" y="4422035"/>
                </a:moveTo>
                <a:lnTo>
                  <a:pt x="8739" y="4423554"/>
                </a:lnTo>
                <a:cubicBezTo>
                  <a:pt x="8739" y="4425962"/>
                  <a:pt x="6431" y="4429573"/>
                  <a:pt x="1816" y="4434990"/>
                </a:cubicBezTo>
                <a:lnTo>
                  <a:pt x="0" y="4436937"/>
                </a:lnTo>
                <a:close/>
                <a:moveTo>
                  <a:pt x="1427364" y="4418739"/>
                </a:moveTo>
                <a:cubicBezTo>
                  <a:pt x="1427364" y="4418739"/>
                  <a:pt x="1437397" y="4418739"/>
                  <a:pt x="1447429" y="4423554"/>
                </a:cubicBezTo>
                <a:lnTo>
                  <a:pt x="1447888" y="4423934"/>
                </a:lnTo>
                <a:close/>
                <a:moveTo>
                  <a:pt x="322963" y="4418739"/>
                </a:moveTo>
                <a:cubicBezTo>
                  <a:pt x="322963" y="4418739"/>
                  <a:pt x="322963" y="4457260"/>
                  <a:pt x="284438" y="4457260"/>
                </a:cubicBezTo>
                <a:cubicBezTo>
                  <a:pt x="436935" y="4457260"/>
                  <a:pt x="361489" y="4494177"/>
                  <a:pt x="475460" y="4494177"/>
                </a:cubicBezTo>
                <a:lnTo>
                  <a:pt x="480276" y="4494177"/>
                </a:lnTo>
                <a:cubicBezTo>
                  <a:pt x="494723" y="4494177"/>
                  <a:pt x="513986" y="4494177"/>
                  <a:pt x="513986" y="4494177"/>
                </a:cubicBezTo>
                <a:cubicBezTo>
                  <a:pt x="400015" y="4494177"/>
                  <a:pt x="436935" y="4418739"/>
                  <a:pt x="322963" y="4418739"/>
                </a:cubicBezTo>
                <a:close/>
                <a:moveTo>
                  <a:pt x="23859900" y="4407905"/>
                </a:moveTo>
                <a:cubicBezTo>
                  <a:pt x="23761780" y="4411516"/>
                  <a:pt x="23647406" y="4447630"/>
                  <a:pt x="23533034" y="4418739"/>
                </a:cubicBezTo>
                <a:cubicBezTo>
                  <a:pt x="23494508" y="4457260"/>
                  <a:pt x="23647006" y="4457260"/>
                  <a:pt x="23610084" y="4494177"/>
                </a:cubicBezTo>
                <a:cubicBezTo>
                  <a:pt x="23610084" y="4457260"/>
                  <a:pt x="23533034" y="4457260"/>
                  <a:pt x="23533034" y="4494177"/>
                </a:cubicBezTo>
                <a:cubicBezTo>
                  <a:pt x="23494508" y="4494177"/>
                  <a:pt x="23494508" y="4532698"/>
                  <a:pt x="23494508" y="4532698"/>
                </a:cubicBezTo>
                <a:cubicBezTo>
                  <a:pt x="23494508" y="4494177"/>
                  <a:pt x="23457588" y="4457260"/>
                  <a:pt x="23457588" y="4457260"/>
                </a:cubicBezTo>
                <a:cubicBezTo>
                  <a:pt x="23256734" y="4489562"/>
                  <a:pt x="23144366" y="4435843"/>
                  <a:pt x="23043062" y="4498252"/>
                </a:cubicBezTo>
                <a:lnTo>
                  <a:pt x="23013122" y="4522255"/>
                </a:lnTo>
                <a:lnTo>
                  <a:pt x="22978400" y="4516447"/>
                </a:lnTo>
                <a:cubicBezTo>
                  <a:pt x="22894352" y="4511030"/>
                  <a:pt x="22837166" y="4532698"/>
                  <a:pt x="22695102" y="4532698"/>
                </a:cubicBezTo>
                <a:cubicBezTo>
                  <a:pt x="22695102" y="4571219"/>
                  <a:pt x="22770548" y="4571219"/>
                  <a:pt x="22847598" y="4609741"/>
                </a:cubicBezTo>
                <a:cubicBezTo>
                  <a:pt x="22847598" y="4571219"/>
                  <a:pt x="22770548" y="4571219"/>
                  <a:pt x="22847598" y="4571219"/>
                </a:cubicBezTo>
                <a:cubicBezTo>
                  <a:pt x="22884520" y="4571219"/>
                  <a:pt x="22923044" y="4571219"/>
                  <a:pt x="22961570" y="4571219"/>
                </a:cubicBezTo>
                <a:cubicBezTo>
                  <a:pt x="23075542" y="4685179"/>
                  <a:pt x="23380536" y="4609741"/>
                  <a:pt x="23610084" y="4609741"/>
                </a:cubicBezTo>
                <a:cubicBezTo>
                  <a:pt x="23610084" y="4571219"/>
                  <a:pt x="23494508" y="4571219"/>
                  <a:pt x="23533034" y="4494177"/>
                </a:cubicBezTo>
                <a:cubicBezTo>
                  <a:pt x="23571560" y="4532698"/>
                  <a:pt x="23610084" y="4532698"/>
                  <a:pt x="23647006" y="4494177"/>
                </a:cubicBezTo>
                <a:cubicBezTo>
                  <a:pt x="23685530" y="4532698"/>
                  <a:pt x="23685530" y="4571219"/>
                  <a:pt x="23724056" y="4571219"/>
                </a:cubicBezTo>
                <a:cubicBezTo>
                  <a:pt x="23762582" y="4571219"/>
                  <a:pt x="23876554" y="4571219"/>
                  <a:pt x="23952000" y="4532698"/>
                </a:cubicBezTo>
                <a:cubicBezTo>
                  <a:pt x="23990526" y="4571219"/>
                  <a:pt x="23990526" y="4571219"/>
                  <a:pt x="24067576" y="4609741"/>
                </a:cubicBezTo>
                <a:cubicBezTo>
                  <a:pt x="24067576" y="4532698"/>
                  <a:pt x="24029050" y="4532698"/>
                  <a:pt x="24029050" y="4494177"/>
                </a:cubicBezTo>
                <a:cubicBezTo>
                  <a:pt x="23990526" y="4494177"/>
                  <a:pt x="23952000" y="4457260"/>
                  <a:pt x="23952000" y="4418739"/>
                </a:cubicBezTo>
                <a:cubicBezTo>
                  <a:pt x="23923508" y="4409108"/>
                  <a:pt x="23892606" y="4406701"/>
                  <a:pt x="23859900" y="4407905"/>
                </a:cubicBezTo>
                <a:close/>
                <a:moveTo>
                  <a:pt x="3944371" y="4341695"/>
                </a:moveTo>
                <a:cubicBezTo>
                  <a:pt x="3981290" y="4341695"/>
                  <a:pt x="4058342" y="4341695"/>
                  <a:pt x="4096868" y="4341695"/>
                </a:cubicBezTo>
                <a:cubicBezTo>
                  <a:pt x="4096868" y="4341695"/>
                  <a:pt x="4096868" y="4380217"/>
                  <a:pt x="4058342" y="4380217"/>
                </a:cubicBezTo>
                <a:cubicBezTo>
                  <a:pt x="4058342" y="4341695"/>
                  <a:pt x="3981290" y="4380217"/>
                  <a:pt x="3944371" y="4341695"/>
                </a:cubicBezTo>
                <a:close/>
                <a:moveTo>
                  <a:pt x="2037353" y="4341695"/>
                </a:moveTo>
                <a:cubicBezTo>
                  <a:pt x="2037353" y="4380217"/>
                  <a:pt x="2037353" y="4418739"/>
                  <a:pt x="2000433" y="4418739"/>
                </a:cubicBezTo>
                <a:cubicBezTo>
                  <a:pt x="1961907" y="4380217"/>
                  <a:pt x="1961907" y="4418739"/>
                  <a:pt x="1924986" y="4418739"/>
                </a:cubicBezTo>
                <a:cubicBezTo>
                  <a:pt x="1961907" y="4380217"/>
                  <a:pt x="1961907" y="4341695"/>
                  <a:pt x="2037353" y="4341695"/>
                </a:cubicBezTo>
                <a:close/>
                <a:moveTo>
                  <a:pt x="1772489" y="4341695"/>
                </a:moveTo>
                <a:cubicBezTo>
                  <a:pt x="1772489" y="4370587"/>
                  <a:pt x="1835695" y="4421146"/>
                  <a:pt x="1899804" y="4444620"/>
                </a:cubicBezTo>
                <a:lnTo>
                  <a:pt x="1961218" y="4457120"/>
                </a:lnTo>
                <a:lnTo>
                  <a:pt x="1886235" y="4467994"/>
                </a:lnTo>
                <a:cubicBezTo>
                  <a:pt x="1848738" y="4475618"/>
                  <a:pt x="1810613" y="4484948"/>
                  <a:pt x="1772489" y="4494177"/>
                </a:cubicBezTo>
                <a:cubicBezTo>
                  <a:pt x="1772489" y="4457260"/>
                  <a:pt x="1695438" y="4457260"/>
                  <a:pt x="1695438" y="4457260"/>
                </a:cubicBezTo>
                <a:cubicBezTo>
                  <a:pt x="1772489" y="4418739"/>
                  <a:pt x="1809410" y="4494177"/>
                  <a:pt x="1884855" y="4457260"/>
                </a:cubicBezTo>
                <a:cubicBezTo>
                  <a:pt x="1847935" y="4418739"/>
                  <a:pt x="1732358" y="4418739"/>
                  <a:pt x="1772489" y="4341695"/>
                </a:cubicBezTo>
                <a:close/>
                <a:moveTo>
                  <a:pt x="6878737" y="4266257"/>
                </a:moveTo>
                <a:cubicBezTo>
                  <a:pt x="6803291" y="4266257"/>
                  <a:pt x="6803291" y="4304779"/>
                  <a:pt x="6803291" y="4341695"/>
                </a:cubicBezTo>
                <a:cubicBezTo>
                  <a:pt x="6878737" y="4341695"/>
                  <a:pt x="6840212" y="4304779"/>
                  <a:pt x="6878737" y="4266257"/>
                </a:cubicBezTo>
                <a:close/>
                <a:moveTo>
                  <a:pt x="6535217" y="4266257"/>
                </a:moveTo>
                <a:cubicBezTo>
                  <a:pt x="6535217" y="4380217"/>
                  <a:pt x="6612269" y="4304779"/>
                  <a:pt x="6650794" y="4341695"/>
                </a:cubicBezTo>
                <a:cubicBezTo>
                  <a:pt x="6687715" y="4304779"/>
                  <a:pt x="6573743" y="4304779"/>
                  <a:pt x="6535217" y="4266257"/>
                </a:cubicBezTo>
                <a:close/>
                <a:moveTo>
                  <a:pt x="6382720" y="4266257"/>
                </a:moveTo>
                <a:cubicBezTo>
                  <a:pt x="6382720" y="4304779"/>
                  <a:pt x="6421246" y="4304779"/>
                  <a:pt x="6421246" y="4304779"/>
                </a:cubicBezTo>
                <a:cubicBezTo>
                  <a:pt x="6459771" y="4304779"/>
                  <a:pt x="6498297" y="4304779"/>
                  <a:pt x="6498297" y="4266257"/>
                </a:cubicBezTo>
                <a:cubicBezTo>
                  <a:pt x="6459771" y="4266257"/>
                  <a:pt x="6421246" y="4266257"/>
                  <a:pt x="6382720" y="4266257"/>
                </a:cubicBezTo>
                <a:close/>
                <a:moveTo>
                  <a:pt x="1376881" y="4255721"/>
                </a:moveTo>
                <a:lnTo>
                  <a:pt x="1390444" y="4266257"/>
                </a:lnTo>
                <a:lnTo>
                  <a:pt x="1367821" y="4266257"/>
                </a:lnTo>
                <a:lnTo>
                  <a:pt x="1370554" y="4259637"/>
                </a:lnTo>
                <a:close/>
                <a:moveTo>
                  <a:pt x="6687715" y="4227736"/>
                </a:moveTo>
                <a:lnTo>
                  <a:pt x="6677351" y="4231214"/>
                </a:lnTo>
                <a:lnTo>
                  <a:pt x="6671676" y="4230911"/>
                </a:lnTo>
                <a:close/>
                <a:moveTo>
                  <a:pt x="6612269" y="4227736"/>
                </a:moveTo>
                <a:lnTo>
                  <a:pt x="6671676" y="4230911"/>
                </a:lnTo>
                <a:lnTo>
                  <a:pt x="6660350" y="4233153"/>
                </a:lnTo>
                <a:cubicBezTo>
                  <a:pt x="6633939" y="4242181"/>
                  <a:pt x="6612269" y="4256627"/>
                  <a:pt x="6612269" y="4227736"/>
                </a:cubicBezTo>
                <a:close/>
                <a:moveTo>
                  <a:pt x="1464334" y="4180337"/>
                </a:moveTo>
                <a:cubicBezTo>
                  <a:pt x="1473213" y="4178381"/>
                  <a:pt x="1485152" y="4180387"/>
                  <a:pt x="1504415" y="4189215"/>
                </a:cubicBezTo>
                <a:cubicBezTo>
                  <a:pt x="1485955" y="4208476"/>
                  <a:pt x="1447831" y="4218106"/>
                  <a:pt x="1414321" y="4232551"/>
                </a:cubicBezTo>
                <a:lnTo>
                  <a:pt x="1376881" y="4255721"/>
                </a:lnTo>
                <a:lnTo>
                  <a:pt x="1361775" y="4243987"/>
                </a:lnTo>
                <a:cubicBezTo>
                  <a:pt x="1333257" y="4227736"/>
                  <a:pt x="1304965" y="4227736"/>
                  <a:pt x="1274867" y="4227736"/>
                </a:cubicBezTo>
                <a:cubicBezTo>
                  <a:pt x="1237947" y="4189215"/>
                  <a:pt x="1351918" y="4227736"/>
                  <a:pt x="1351918" y="4189215"/>
                </a:cubicBezTo>
                <a:cubicBezTo>
                  <a:pt x="1390444" y="4189215"/>
                  <a:pt x="1351918" y="4189215"/>
                  <a:pt x="1351918" y="4227736"/>
                </a:cubicBezTo>
                <a:cubicBezTo>
                  <a:pt x="1438601" y="4227736"/>
                  <a:pt x="1437698" y="4186205"/>
                  <a:pt x="1464334" y="4180337"/>
                </a:cubicBezTo>
                <a:close/>
                <a:moveTo>
                  <a:pt x="7220652" y="4115382"/>
                </a:moveTo>
                <a:cubicBezTo>
                  <a:pt x="7183732" y="4115382"/>
                  <a:pt x="7145206" y="4115382"/>
                  <a:pt x="7145206" y="4153903"/>
                </a:cubicBezTo>
                <a:cubicBezTo>
                  <a:pt x="7145206" y="4153903"/>
                  <a:pt x="7145206" y="4153903"/>
                  <a:pt x="7220652" y="4153903"/>
                </a:cubicBezTo>
                <a:cubicBezTo>
                  <a:pt x="7183732" y="4115382"/>
                  <a:pt x="7260783" y="4115382"/>
                  <a:pt x="7220652" y="4115382"/>
                </a:cubicBezTo>
                <a:close/>
                <a:moveTo>
                  <a:pt x="7979325" y="4092509"/>
                </a:moveTo>
                <a:cubicBezTo>
                  <a:pt x="7945816" y="4087694"/>
                  <a:pt x="7907692" y="4096923"/>
                  <a:pt x="7907692" y="4115382"/>
                </a:cubicBezTo>
                <a:cubicBezTo>
                  <a:pt x="7946218" y="4115382"/>
                  <a:pt x="7946218" y="4153903"/>
                  <a:pt x="8023269" y="4153903"/>
                </a:cubicBezTo>
                <a:cubicBezTo>
                  <a:pt x="8041729" y="4116184"/>
                  <a:pt x="8012834" y="4097325"/>
                  <a:pt x="7979325" y="4092509"/>
                </a:cubicBezTo>
                <a:close/>
                <a:moveTo>
                  <a:pt x="6815079" y="4022765"/>
                </a:moveTo>
                <a:cubicBezTo>
                  <a:pt x="6808006" y="4024495"/>
                  <a:pt x="6803291" y="4029110"/>
                  <a:pt x="6803291" y="4038339"/>
                </a:cubicBezTo>
                <a:cubicBezTo>
                  <a:pt x="6840212" y="4038339"/>
                  <a:pt x="6840212" y="4078465"/>
                  <a:pt x="6840212" y="4078465"/>
                </a:cubicBezTo>
                <a:cubicBezTo>
                  <a:pt x="6878737" y="4078465"/>
                  <a:pt x="6878737" y="4078465"/>
                  <a:pt x="6878737" y="4038339"/>
                </a:cubicBezTo>
                <a:cubicBezTo>
                  <a:pt x="6878737" y="4038339"/>
                  <a:pt x="6836298" y="4017573"/>
                  <a:pt x="6815079" y="4022765"/>
                </a:cubicBezTo>
                <a:close/>
                <a:moveTo>
                  <a:pt x="7031235" y="4001422"/>
                </a:moveTo>
                <a:cubicBezTo>
                  <a:pt x="6992709" y="4001422"/>
                  <a:pt x="6992709" y="4038339"/>
                  <a:pt x="6955789" y="4038339"/>
                </a:cubicBezTo>
                <a:cubicBezTo>
                  <a:pt x="6955789" y="4038339"/>
                  <a:pt x="6955789" y="4078465"/>
                  <a:pt x="6992709" y="4078465"/>
                </a:cubicBezTo>
                <a:cubicBezTo>
                  <a:pt x="7069760" y="4038339"/>
                  <a:pt x="7183732" y="4115382"/>
                  <a:pt x="7220652" y="4038339"/>
                </a:cubicBezTo>
                <a:cubicBezTo>
                  <a:pt x="7145206" y="4038339"/>
                  <a:pt x="7069760" y="4038339"/>
                  <a:pt x="7031235" y="4001422"/>
                </a:cubicBezTo>
                <a:close/>
                <a:moveTo>
                  <a:pt x="5742116" y="3953495"/>
                </a:moveTo>
                <a:lnTo>
                  <a:pt x="5737781" y="3956571"/>
                </a:lnTo>
                <a:lnTo>
                  <a:pt x="5740426" y="3953872"/>
                </a:lnTo>
                <a:close/>
                <a:moveTo>
                  <a:pt x="5811257" y="3925984"/>
                </a:moveTo>
                <a:cubicBezTo>
                  <a:pt x="5811257" y="3925984"/>
                  <a:pt x="5811257" y="3925984"/>
                  <a:pt x="5811257" y="3962901"/>
                </a:cubicBezTo>
                <a:cubicBezTo>
                  <a:pt x="5792395" y="3953672"/>
                  <a:pt x="5778249" y="3949057"/>
                  <a:pt x="5767037" y="3947929"/>
                </a:cubicBezTo>
                <a:lnTo>
                  <a:pt x="5742116" y="3953495"/>
                </a:lnTo>
                <a:lnTo>
                  <a:pt x="5754873" y="3944443"/>
                </a:lnTo>
                <a:cubicBezTo>
                  <a:pt x="5764304" y="3935213"/>
                  <a:pt x="5773534" y="3925984"/>
                  <a:pt x="5811257" y="3925984"/>
                </a:cubicBezTo>
                <a:close/>
                <a:moveTo>
                  <a:pt x="5839282" y="3911800"/>
                </a:moveTo>
                <a:lnTo>
                  <a:pt x="5844886" y="3914385"/>
                </a:lnTo>
                <a:cubicBezTo>
                  <a:pt x="5848002" y="3917206"/>
                  <a:pt x="5849783" y="3920968"/>
                  <a:pt x="5849783" y="3925984"/>
                </a:cubicBezTo>
                <a:close/>
                <a:moveTo>
                  <a:pt x="5998207" y="3888812"/>
                </a:moveTo>
                <a:lnTo>
                  <a:pt x="6001398" y="3889164"/>
                </a:lnTo>
                <a:lnTo>
                  <a:pt x="5996260" y="3908429"/>
                </a:lnTo>
                <a:cubicBezTo>
                  <a:pt x="5989036" y="3918460"/>
                  <a:pt x="5976997" y="3918460"/>
                  <a:pt x="5969773" y="3908429"/>
                </a:cubicBezTo>
                <a:lnTo>
                  <a:pt x="5968260" y="3902754"/>
                </a:lnTo>
                <a:lnTo>
                  <a:pt x="5968820" y="3902786"/>
                </a:lnTo>
                <a:cubicBezTo>
                  <a:pt x="5974765" y="3901846"/>
                  <a:pt x="5980722" y="3900122"/>
                  <a:pt x="5986397" y="3897378"/>
                </a:cubicBezTo>
                <a:close/>
                <a:moveTo>
                  <a:pt x="5963436" y="3886315"/>
                </a:moveTo>
                <a:lnTo>
                  <a:pt x="5963877" y="3886320"/>
                </a:lnTo>
                <a:lnTo>
                  <a:pt x="5968260" y="3902754"/>
                </a:lnTo>
                <a:lnTo>
                  <a:pt x="5952607" y="3901866"/>
                </a:lnTo>
                <a:close/>
                <a:moveTo>
                  <a:pt x="6246634" y="3839154"/>
                </a:moveTo>
                <a:lnTo>
                  <a:pt x="6231828" y="3848941"/>
                </a:lnTo>
                <a:cubicBezTo>
                  <a:pt x="6236443" y="3844126"/>
                  <a:pt x="6240481" y="3841091"/>
                  <a:pt x="6243942" y="3839468"/>
                </a:cubicBezTo>
                <a:close/>
                <a:moveTo>
                  <a:pt x="6402183" y="3820050"/>
                </a:moveTo>
                <a:cubicBezTo>
                  <a:pt x="6383121" y="3820050"/>
                  <a:pt x="6364260" y="3829681"/>
                  <a:pt x="6345800" y="3848941"/>
                </a:cubicBezTo>
                <a:cubicBezTo>
                  <a:pt x="6382720" y="3848941"/>
                  <a:pt x="6459771" y="3848941"/>
                  <a:pt x="6459771" y="3848941"/>
                </a:cubicBezTo>
                <a:cubicBezTo>
                  <a:pt x="6440508" y="3829681"/>
                  <a:pt x="6421245" y="3820050"/>
                  <a:pt x="6402183" y="3820050"/>
                </a:cubicBezTo>
                <a:close/>
                <a:moveTo>
                  <a:pt x="5506262" y="3810420"/>
                </a:moveTo>
                <a:cubicBezTo>
                  <a:pt x="5506262" y="3848941"/>
                  <a:pt x="5583314" y="3848941"/>
                  <a:pt x="5544788" y="3885858"/>
                </a:cubicBezTo>
                <a:cubicBezTo>
                  <a:pt x="5583314" y="3885858"/>
                  <a:pt x="5621840" y="3885858"/>
                  <a:pt x="5658760" y="3885858"/>
                </a:cubicBezTo>
                <a:cubicBezTo>
                  <a:pt x="5658760" y="3848941"/>
                  <a:pt x="5583314" y="3848941"/>
                  <a:pt x="5583314" y="3810420"/>
                </a:cubicBezTo>
                <a:lnTo>
                  <a:pt x="5621840" y="3810420"/>
                </a:lnTo>
                <a:cubicBezTo>
                  <a:pt x="5687854" y="3876428"/>
                  <a:pt x="5783366" y="3856415"/>
                  <a:pt x="5832021" y="3901993"/>
                </a:cubicBezTo>
                <a:lnTo>
                  <a:pt x="5839282" y="3911800"/>
                </a:lnTo>
                <a:lnTo>
                  <a:pt x="5831975" y="3908429"/>
                </a:lnTo>
                <a:cubicBezTo>
                  <a:pt x="5799920" y="3900905"/>
                  <a:pt x="5735811" y="3915953"/>
                  <a:pt x="5735811" y="3885858"/>
                </a:cubicBezTo>
                <a:cubicBezTo>
                  <a:pt x="5658760" y="3885858"/>
                  <a:pt x="5658760" y="3925984"/>
                  <a:pt x="5621840" y="3925984"/>
                </a:cubicBezTo>
                <a:cubicBezTo>
                  <a:pt x="5621840" y="3925984"/>
                  <a:pt x="5658760" y="3925984"/>
                  <a:pt x="5697285" y="3962901"/>
                </a:cubicBezTo>
                <a:cubicBezTo>
                  <a:pt x="5716548" y="3962901"/>
                  <a:pt x="5728587" y="3960594"/>
                  <a:pt x="5736989" y="3957133"/>
                </a:cubicBezTo>
                <a:lnTo>
                  <a:pt x="5737781" y="3956571"/>
                </a:lnTo>
                <a:lnTo>
                  <a:pt x="5720737" y="3973961"/>
                </a:lnTo>
                <a:cubicBezTo>
                  <a:pt x="5714140" y="3982262"/>
                  <a:pt x="5706916" y="3991792"/>
                  <a:pt x="5697285" y="4001422"/>
                </a:cubicBezTo>
                <a:cubicBezTo>
                  <a:pt x="5658760" y="3925984"/>
                  <a:pt x="5506262" y="3925984"/>
                  <a:pt x="5506262" y="3848941"/>
                </a:cubicBezTo>
                <a:cubicBezTo>
                  <a:pt x="5392291" y="3848941"/>
                  <a:pt x="5316845" y="3885858"/>
                  <a:pt x="5316845" y="3848941"/>
                </a:cubicBezTo>
                <a:cubicBezTo>
                  <a:pt x="5430817" y="3848941"/>
                  <a:pt x="5430817" y="3848941"/>
                  <a:pt x="5506262" y="3810420"/>
                </a:cubicBezTo>
                <a:close/>
                <a:moveTo>
                  <a:pt x="5780708" y="3756575"/>
                </a:moveTo>
                <a:cubicBezTo>
                  <a:pt x="5792897" y="3750932"/>
                  <a:pt x="5820888" y="3773503"/>
                  <a:pt x="5849783" y="3773503"/>
                </a:cubicBezTo>
                <a:lnTo>
                  <a:pt x="5774337" y="3773503"/>
                </a:lnTo>
                <a:cubicBezTo>
                  <a:pt x="5774337" y="3763471"/>
                  <a:pt x="5776644" y="3758456"/>
                  <a:pt x="5780708" y="3756575"/>
                </a:cubicBezTo>
                <a:close/>
                <a:moveTo>
                  <a:pt x="6345800" y="3733377"/>
                </a:moveTo>
                <a:lnTo>
                  <a:pt x="6360840" y="3739802"/>
                </a:lnTo>
                <a:lnTo>
                  <a:pt x="6344746" y="3741656"/>
                </a:lnTo>
                <a:lnTo>
                  <a:pt x="6337517" y="3740059"/>
                </a:lnTo>
                <a:close/>
                <a:moveTo>
                  <a:pt x="6193303" y="3733377"/>
                </a:moveTo>
                <a:cubicBezTo>
                  <a:pt x="6193303" y="3733377"/>
                  <a:pt x="6268749" y="3733377"/>
                  <a:pt x="6268749" y="3773503"/>
                </a:cubicBezTo>
                <a:cubicBezTo>
                  <a:pt x="6268749" y="3733377"/>
                  <a:pt x="6268749" y="3733377"/>
                  <a:pt x="6307274" y="3733377"/>
                </a:cubicBezTo>
                <a:lnTo>
                  <a:pt x="6337517" y="3740059"/>
                </a:lnTo>
                <a:lnTo>
                  <a:pt x="6316328" y="3757152"/>
                </a:lnTo>
                <a:cubicBezTo>
                  <a:pt x="6285704" y="3775810"/>
                  <a:pt x="6249887" y="3782732"/>
                  <a:pt x="6193303" y="3810420"/>
                </a:cubicBezTo>
                <a:cubicBezTo>
                  <a:pt x="6193303" y="3810420"/>
                  <a:pt x="6231828" y="3733377"/>
                  <a:pt x="6193303" y="3733377"/>
                </a:cubicBezTo>
                <a:close/>
                <a:moveTo>
                  <a:pt x="6706350" y="3717803"/>
                </a:moveTo>
                <a:cubicBezTo>
                  <a:pt x="6694938" y="3719533"/>
                  <a:pt x="6687715" y="3724148"/>
                  <a:pt x="6687715" y="3733377"/>
                </a:cubicBezTo>
                <a:cubicBezTo>
                  <a:pt x="6726240" y="3773503"/>
                  <a:pt x="6840212" y="3773503"/>
                  <a:pt x="6840212" y="3733377"/>
                </a:cubicBezTo>
                <a:cubicBezTo>
                  <a:pt x="6812521" y="3733377"/>
                  <a:pt x="6740587" y="3712611"/>
                  <a:pt x="6706350" y="3717803"/>
                </a:cubicBezTo>
                <a:close/>
                <a:moveTo>
                  <a:pt x="6580364" y="3717803"/>
                </a:moveTo>
                <a:cubicBezTo>
                  <a:pt x="6568927" y="3719533"/>
                  <a:pt x="6554480" y="3724148"/>
                  <a:pt x="6535217" y="3733377"/>
                </a:cubicBezTo>
                <a:cubicBezTo>
                  <a:pt x="6573743" y="3773503"/>
                  <a:pt x="6535217" y="3773503"/>
                  <a:pt x="6573743" y="3773503"/>
                </a:cubicBezTo>
                <a:cubicBezTo>
                  <a:pt x="6573743" y="3773503"/>
                  <a:pt x="6650794" y="3773503"/>
                  <a:pt x="6650794" y="3733377"/>
                </a:cubicBezTo>
                <a:cubicBezTo>
                  <a:pt x="6621900" y="3733377"/>
                  <a:pt x="6614677" y="3712611"/>
                  <a:pt x="6580364" y="3717803"/>
                </a:cubicBezTo>
                <a:close/>
                <a:moveTo>
                  <a:pt x="6141204" y="3686732"/>
                </a:moveTo>
                <a:lnTo>
                  <a:pt x="6135514" y="3691645"/>
                </a:lnTo>
                <a:cubicBezTo>
                  <a:pt x="6125882" y="3696460"/>
                  <a:pt x="6116251" y="3696460"/>
                  <a:pt x="6116251" y="3696460"/>
                </a:cubicBezTo>
                <a:cubicBezTo>
                  <a:pt x="6125882" y="3691645"/>
                  <a:pt x="6133106" y="3688610"/>
                  <a:pt x="6138449" y="3686987"/>
                </a:cubicBezTo>
                <a:close/>
                <a:moveTo>
                  <a:pt x="5388213" y="3613919"/>
                </a:moveTo>
                <a:lnTo>
                  <a:pt x="5387475" y="3616006"/>
                </a:lnTo>
                <a:lnTo>
                  <a:pt x="5381344" y="3618359"/>
                </a:lnTo>
                <a:close/>
                <a:moveTo>
                  <a:pt x="6154777" y="3580895"/>
                </a:moveTo>
                <a:cubicBezTo>
                  <a:pt x="6154777" y="3621022"/>
                  <a:pt x="6231828" y="3621022"/>
                  <a:pt x="6231828" y="3621022"/>
                </a:cubicBezTo>
                <a:cubicBezTo>
                  <a:pt x="6231828" y="3600959"/>
                  <a:pt x="6250689" y="3600959"/>
                  <a:pt x="6269551" y="3605974"/>
                </a:cubicBezTo>
                <a:lnTo>
                  <a:pt x="6293641" y="3614710"/>
                </a:lnTo>
                <a:lnTo>
                  <a:pt x="6307274" y="3621022"/>
                </a:lnTo>
                <a:cubicBezTo>
                  <a:pt x="6307274" y="3621022"/>
                  <a:pt x="6302558" y="3618514"/>
                  <a:pt x="6295485" y="3615379"/>
                </a:cubicBezTo>
                <a:lnTo>
                  <a:pt x="6293641" y="3614710"/>
                </a:lnTo>
                <a:lnTo>
                  <a:pt x="6282220" y="3609423"/>
                </a:lnTo>
                <a:cubicBezTo>
                  <a:pt x="6230624" y="3589673"/>
                  <a:pt x="6222196" y="3616006"/>
                  <a:pt x="6154777" y="3580895"/>
                </a:cubicBezTo>
                <a:close/>
                <a:moveTo>
                  <a:pt x="5811257" y="3580895"/>
                </a:moveTo>
                <a:cubicBezTo>
                  <a:pt x="5811257" y="3621022"/>
                  <a:pt x="5774337" y="3621022"/>
                  <a:pt x="5811257" y="3621022"/>
                </a:cubicBezTo>
                <a:cubicBezTo>
                  <a:pt x="5849783" y="3621022"/>
                  <a:pt x="5849783" y="3621022"/>
                  <a:pt x="5888308" y="3580895"/>
                </a:cubicBezTo>
                <a:cubicBezTo>
                  <a:pt x="5849783" y="3621022"/>
                  <a:pt x="5849783" y="3580895"/>
                  <a:pt x="5811257" y="3580895"/>
                </a:cubicBezTo>
                <a:close/>
                <a:moveTo>
                  <a:pt x="5430817" y="3580895"/>
                </a:moveTo>
                <a:lnTo>
                  <a:pt x="5445280" y="3595944"/>
                </a:lnTo>
                <a:lnTo>
                  <a:pt x="5445264" y="3595943"/>
                </a:lnTo>
                <a:lnTo>
                  <a:pt x="5423004" y="3587460"/>
                </a:lnTo>
                <a:close/>
                <a:moveTo>
                  <a:pt x="5392291" y="3580895"/>
                </a:moveTo>
                <a:cubicBezTo>
                  <a:pt x="5401922" y="3580895"/>
                  <a:pt x="5411554" y="3583403"/>
                  <a:pt x="5420583" y="3586538"/>
                </a:cubicBezTo>
                <a:lnTo>
                  <a:pt x="5423004" y="3587460"/>
                </a:lnTo>
                <a:lnTo>
                  <a:pt x="5402524" y="3604670"/>
                </a:lnTo>
                <a:lnTo>
                  <a:pt x="5388213" y="3613919"/>
                </a:lnTo>
                <a:lnTo>
                  <a:pt x="5391689" y="3604093"/>
                </a:lnTo>
                <a:cubicBezTo>
                  <a:pt x="5392291" y="3598451"/>
                  <a:pt x="5392291" y="3590927"/>
                  <a:pt x="5392291" y="3580895"/>
                </a:cubicBezTo>
                <a:close/>
                <a:moveTo>
                  <a:pt x="5239794" y="3580895"/>
                </a:moveTo>
                <a:cubicBezTo>
                  <a:pt x="5316845" y="3580895"/>
                  <a:pt x="5278320" y="3580895"/>
                  <a:pt x="5353766" y="3621022"/>
                </a:cubicBezTo>
                <a:cubicBezTo>
                  <a:pt x="5363397" y="3621022"/>
                  <a:pt x="5370620" y="3621022"/>
                  <a:pt x="5376038" y="3620395"/>
                </a:cubicBezTo>
                <a:lnTo>
                  <a:pt x="5381344" y="3618359"/>
                </a:lnTo>
                <a:lnTo>
                  <a:pt x="5377844" y="3620621"/>
                </a:lnTo>
                <a:cubicBezTo>
                  <a:pt x="5363397" y="3630251"/>
                  <a:pt x="5353766" y="3639480"/>
                  <a:pt x="5353766" y="3657939"/>
                </a:cubicBezTo>
                <a:cubicBezTo>
                  <a:pt x="5316845" y="3621022"/>
                  <a:pt x="5278320" y="3621022"/>
                  <a:pt x="5239794" y="3580895"/>
                </a:cubicBezTo>
                <a:close/>
                <a:moveTo>
                  <a:pt x="5491289" y="3565321"/>
                </a:moveTo>
                <a:cubicBezTo>
                  <a:pt x="5508670" y="3560130"/>
                  <a:pt x="5515894" y="3580895"/>
                  <a:pt x="5544788" y="3580895"/>
                </a:cubicBezTo>
                <a:cubicBezTo>
                  <a:pt x="5506262" y="3580895"/>
                  <a:pt x="5469342" y="3621022"/>
                  <a:pt x="5506262" y="3657939"/>
                </a:cubicBezTo>
                <a:cubicBezTo>
                  <a:pt x="5478572" y="3630251"/>
                  <a:pt x="5471649" y="3623329"/>
                  <a:pt x="5453666" y="3604670"/>
                </a:cubicBezTo>
                <a:lnTo>
                  <a:pt x="5445280" y="3595944"/>
                </a:lnTo>
                <a:lnTo>
                  <a:pt x="5462720" y="3597824"/>
                </a:lnTo>
                <a:cubicBezTo>
                  <a:pt x="5466934" y="3595943"/>
                  <a:pt x="5469342" y="3590927"/>
                  <a:pt x="5469342" y="3580895"/>
                </a:cubicBezTo>
                <a:cubicBezTo>
                  <a:pt x="5478572" y="3571666"/>
                  <a:pt x="5485495" y="3567052"/>
                  <a:pt x="5491289" y="3565321"/>
                </a:cubicBezTo>
                <a:close/>
                <a:moveTo>
                  <a:pt x="4204104" y="3471055"/>
                </a:moveTo>
                <a:lnTo>
                  <a:pt x="4187061" y="3477416"/>
                </a:lnTo>
                <a:lnTo>
                  <a:pt x="4181885" y="3477567"/>
                </a:lnTo>
                <a:lnTo>
                  <a:pt x="4191576" y="3473156"/>
                </a:lnTo>
                <a:close/>
                <a:moveTo>
                  <a:pt x="4210839" y="3468541"/>
                </a:moveTo>
                <a:cubicBezTo>
                  <a:pt x="4220470" y="3468541"/>
                  <a:pt x="4220470" y="3468541"/>
                  <a:pt x="4215655" y="3469118"/>
                </a:cubicBezTo>
                <a:lnTo>
                  <a:pt x="4204104" y="3471055"/>
                </a:lnTo>
                <a:close/>
                <a:moveTo>
                  <a:pt x="4058342" y="3468541"/>
                </a:moveTo>
                <a:cubicBezTo>
                  <a:pt x="4019817" y="3505457"/>
                  <a:pt x="4058342" y="3505457"/>
                  <a:pt x="4058342" y="3543979"/>
                </a:cubicBezTo>
                <a:cubicBezTo>
                  <a:pt x="4019817" y="3505457"/>
                  <a:pt x="3981290" y="3505457"/>
                  <a:pt x="3905845" y="3505457"/>
                </a:cubicBezTo>
                <a:cubicBezTo>
                  <a:pt x="3905845" y="3468541"/>
                  <a:pt x="3981290" y="3468541"/>
                  <a:pt x="4058342" y="3468541"/>
                </a:cubicBezTo>
                <a:close/>
                <a:moveTo>
                  <a:pt x="748886" y="3416083"/>
                </a:moveTo>
                <a:lnTo>
                  <a:pt x="756140" y="3428415"/>
                </a:lnTo>
                <a:lnTo>
                  <a:pt x="741929" y="3428415"/>
                </a:lnTo>
                <a:close/>
                <a:moveTo>
                  <a:pt x="4595903" y="3413698"/>
                </a:moveTo>
                <a:lnTo>
                  <a:pt x="4597594" y="3416154"/>
                </a:lnTo>
                <a:cubicBezTo>
                  <a:pt x="4597926" y="3419763"/>
                  <a:pt x="4596095" y="3423800"/>
                  <a:pt x="4591280" y="3428415"/>
                </a:cubicBezTo>
                <a:lnTo>
                  <a:pt x="4553789" y="3414570"/>
                </a:lnTo>
                <a:close/>
                <a:moveTo>
                  <a:pt x="5487150" y="3413467"/>
                </a:moveTo>
                <a:cubicBezTo>
                  <a:pt x="5476465" y="3414571"/>
                  <a:pt x="5469342" y="3419186"/>
                  <a:pt x="5469342" y="3428415"/>
                </a:cubicBezTo>
                <a:cubicBezTo>
                  <a:pt x="5506262" y="3428415"/>
                  <a:pt x="5506262" y="3468541"/>
                  <a:pt x="5583314" y="3468541"/>
                </a:cubicBezTo>
                <a:cubicBezTo>
                  <a:pt x="5583314" y="3438446"/>
                  <a:pt x="5519205" y="3410157"/>
                  <a:pt x="5487150" y="3413467"/>
                </a:cubicBezTo>
                <a:close/>
                <a:moveTo>
                  <a:pt x="4482123" y="3400727"/>
                </a:moveTo>
                <a:cubicBezTo>
                  <a:pt x="4498778" y="3400727"/>
                  <a:pt x="4516636" y="3403035"/>
                  <a:pt x="4535046" y="3407649"/>
                </a:cubicBezTo>
                <a:lnTo>
                  <a:pt x="4553789" y="3414570"/>
                </a:lnTo>
                <a:lnTo>
                  <a:pt x="4553757" y="3414571"/>
                </a:lnTo>
                <a:cubicBezTo>
                  <a:pt x="4496571" y="3419186"/>
                  <a:pt x="4439585" y="3428415"/>
                  <a:pt x="4401862" y="3428415"/>
                </a:cubicBezTo>
                <a:cubicBezTo>
                  <a:pt x="4420322" y="3409956"/>
                  <a:pt x="4448815" y="3400727"/>
                  <a:pt x="4482123" y="3400727"/>
                </a:cubicBezTo>
                <a:close/>
                <a:moveTo>
                  <a:pt x="2906687" y="3397943"/>
                </a:moveTo>
                <a:lnTo>
                  <a:pt x="2894322" y="3407072"/>
                </a:lnTo>
                <a:cubicBezTo>
                  <a:pt x="2890083" y="3408803"/>
                  <a:pt x="2888829" y="3407649"/>
                  <a:pt x="2891136" y="3405342"/>
                </a:cubicBezTo>
                <a:close/>
                <a:moveTo>
                  <a:pt x="2839970" y="3391498"/>
                </a:moveTo>
                <a:lnTo>
                  <a:pt x="2839970" y="3428415"/>
                </a:lnTo>
                <a:cubicBezTo>
                  <a:pt x="2915416" y="3428415"/>
                  <a:pt x="2952336" y="3428415"/>
                  <a:pt x="2952336" y="3391498"/>
                </a:cubicBezTo>
                <a:cubicBezTo>
                  <a:pt x="2933475" y="3391498"/>
                  <a:pt x="2919329" y="3393805"/>
                  <a:pt x="2909321" y="3396689"/>
                </a:cubicBezTo>
                <a:lnTo>
                  <a:pt x="2906687" y="3397943"/>
                </a:lnTo>
                <a:lnTo>
                  <a:pt x="2915416" y="3391498"/>
                </a:lnTo>
                <a:cubicBezTo>
                  <a:pt x="2876890" y="3391498"/>
                  <a:pt x="2876890" y="3391498"/>
                  <a:pt x="2839970" y="3391498"/>
                </a:cubicBezTo>
                <a:close/>
                <a:moveTo>
                  <a:pt x="2534975" y="3391498"/>
                </a:moveTo>
                <a:lnTo>
                  <a:pt x="2519728" y="3397269"/>
                </a:lnTo>
                <a:lnTo>
                  <a:pt x="2519926" y="3396113"/>
                </a:lnTo>
                <a:cubicBezTo>
                  <a:pt x="2524942" y="3391498"/>
                  <a:pt x="2534975" y="3391498"/>
                  <a:pt x="2534975" y="3391498"/>
                </a:cubicBezTo>
                <a:close/>
                <a:moveTo>
                  <a:pt x="741929" y="3391498"/>
                </a:moveTo>
                <a:cubicBezTo>
                  <a:pt x="741929" y="3391498"/>
                  <a:pt x="741929" y="3391498"/>
                  <a:pt x="818981" y="3391498"/>
                </a:cubicBezTo>
                <a:cubicBezTo>
                  <a:pt x="818981" y="3391498"/>
                  <a:pt x="775639" y="3391498"/>
                  <a:pt x="753968" y="3407072"/>
                </a:cubicBezTo>
                <a:lnTo>
                  <a:pt x="748886" y="3416083"/>
                </a:lnTo>
                <a:lnTo>
                  <a:pt x="747347" y="3413467"/>
                </a:lnTo>
                <a:cubicBezTo>
                  <a:pt x="744337" y="3407649"/>
                  <a:pt x="741929" y="3400727"/>
                  <a:pt x="741929" y="3391498"/>
                </a:cubicBezTo>
                <a:close/>
                <a:moveTo>
                  <a:pt x="5003540" y="3389314"/>
                </a:moveTo>
                <a:lnTo>
                  <a:pt x="5002736" y="3389843"/>
                </a:lnTo>
                <a:cubicBezTo>
                  <a:pt x="4997052" y="3390896"/>
                  <a:pt x="4987571" y="3391498"/>
                  <a:pt x="4973325" y="3391498"/>
                </a:cubicBezTo>
                <a:close/>
                <a:moveTo>
                  <a:pt x="6133707" y="3376451"/>
                </a:moveTo>
                <a:cubicBezTo>
                  <a:pt x="6123474" y="3377053"/>
                  <a:pt x="6116251" y="3381868"/>
                  <a:pt x="6116251" y="3391498"/>
                </a:cubicBezTo>
                <a:cubicBezTo>
                  <a:pt x="6193303" y="3391498"/>
                  <a:pt x="6154777" y="3468541"/>
                  <a:pt x="6193303" y="3468541"/>
                </a:cubicBezTo>
                <a:cubicBezTo>
                  <a:pt x="6222196" y="3410759"/>
                  <a:pt x="6164408" y="3374645"/>
                  <a:pt x="6133707" y="3376451"/>
                </a:cubicBezTo>
                <a:close/>
                <a:moveTo>
                  <a:pt x="4896274" y="3352977"/>
                </a:moveTo>
                <a:cubicBezTo>
                  <a:pt x="4934800" y="3352977"/>
                  <a:pt x="4934800" y="3391498"/>
                  <a:pt x="4934800" y="3391498"/>
                </a:cubicBezTo>
                <a:cubicBezTo>
                  <a:pt x="4896274" y="3428415"/>
                  <a:pt x="4859354" y="3391498"/>
                  <a:pt x="4859354" y="3391498"/>
                </a:cubicBezTo>
                <a:cubicBezTo>
                  <a:pt x="4896274" y="3391498"/>
                  <a:pt x="4896274" y="3352977"/>
                  <a:pt x="4896274" y="3352977"/>
                </a:cubicBezTo>
                <a:close/>
                <a:moveTo>
                  <a:pt x="4743777" y="3352977"/>
                </a:moveTo>
                <a:cubicBezTo>
                  <a:pt x="4706856" y="3352977"/>
                  <a:pt x="4782302" y="3391498"/>
                  <a:pt x="4743777" y="3391498"/>
                </a:cubicBezTo>
                <a:lnTo>
                  <a:pt x="4782302" y="3391498"/>
                </a:lnTo>
                <a:cubicBezTo>
                  <a:pt x="4782302" y="3391498"/>
                  <a:pt x="4782302" y="3352977"/>
                  <a:pt x="4743777" y="3352977"/>
                </a:cubicBezTo>
                <a:close/>
                <a:moveTo>
                  <a:pt x="3981290" y="3352977"/>
                </a:moveTo>
                <a:cubicBezTo>
                  <a:pt x="3981290" y="3428415"/>
                  <a:pt x="4096868" y="3352977"/>
                  <a:pt x="4019817" y="3352977"/>
                </a:cubicBezTo>
                <a:cubicBezTo>
                  <a:pt x="4019817" y="3352977"/>
                  <a:pt x="4019817" y="3352977"/>
                  <a:pt x="3981290" y="3352977"/>
                </a:cubicBezTo>
                <a:close/>
                <a:moveTo>
                  <a:pt x="1010004" y="3352977"/>
                </a:moveTo>
                <a:cubicBezTo>
                  <a:pt x="1010004" y="3391498"/>
                  <a:pt x="1046923" y="3428415"/>
                  <a:pt x="1122370" y="3428415"/>
                </a:cubicBezTo>
                <a:cubicBezTo>
                  <a:pt x="1199421" y="3391498"/>
                  <a:pt x="1122370" y="3391498"/>
                  <a:pt x="1237947" y="3391498"/>
                </a:cubicBezTo>
                <a:cubicBezTo>
                  <a:pt x="1237947" y="3391498"/>
                  <a:pt x="1237947" y="3391498"/>
                  <a:pt x="1237947" y="3428415"/>
                </a:cubicBezTo>
                <a:cubicBezTo>
                  <a:pt x="1274867" y="3391498"/>
                  <a:pt x="1314997" y="3428415"/>
                  <a:pt x="1351918" y="3428415"/>
                </a:cubicBezTo>
                <a:cubicBezTo>
                  <a:pt x="1467495" y="3468541"/>
                  <a:pt x="1390444" y="3468541"/>
                  <a:pt x="1314997" y="3468541"/>
                </a:cubicBezTo>
                <a:lnTo>
                  <a:pt x="1274867" y="3428415"/>
                </a:lnTo>
                <a:cubicBezTo>
                  <a:pt x="1122370" y="3468541"/>
                  <a:pt x="932952" y="3428415"/>
                  <a:pt x="741929" y="3468541"/>
                </a:cubicBezTo>
                <a:cubicBezTo>
                  <a:pt x="761192" y="3448478"/>
                  <a:pt x="761192" y="3438446"/>
                  <a:pt x="756376" y="3428816"/>
                </a:cubicBezTo>
                <a:lnTo>
                  <a:pt x="756140" y="3428415"/>
                </a:lnTo>
                <a:lnTo>
                  <a:pt x="842658" y="3428415"/>
                </a:lnTo>
                <a:cubicBezTo>
                  <a:pt x="875966" y="3428415"/>
                  <a:pt x="913689" y="3428415"/>
                  <a:pt x="969873" y="3428415"/>
                </a:cubicBezTo>
                <a:cubicBezTo>
                  <a:pt x="1010004" y="3428415"/>
                  <a:pt x="969873" y="3352977"/>
                  <a:pt x="1010004" y="3352977"/>
                </a:cubicBezTo>
                <a:close/>
                <a:moveTo>
                  <a:pt x="4863492" y="3337403"/>
                </a:moveTo>
                <a:cubicBezTo>
                  <a:pt x="4828051" y="3332211"/>
                  <a:pt x="4791933" y="3352977"/>
                  <a:pt x="4820828" y="3352977"/>
                </a:cubicBezTo>
                <a:cubicBezTo>
                  <a:pt x="4896274" y="3316060"/>
                  <a:pt x="4820828" y="3391498"/>
                  <a:pt x="4820828" y="3428415"/>
                </a:cubicBezTo>
                <a:cubicBezTo>
                  <a:pt x="4934800" y="3428415"/>
                  <a:pt x="5011851" y="3468541"/>
                  <a:pt x="5087296" y="3468541"/>
                </a:cubicBezTo>
                <a:cubicBezTo>
                  <a:pt x="5087296" y="3391498"/>
                  <a:pt x="5125822" y="3428415"/>
                  <a:pt x="5125822" y="3352977"/>
                </a:cubicBezTo>
                <a:cubicBezTo>
                  <a:pt x="5087296" y="3352977"/>
                  <a:pt x="5087296" y="3352977"/>
                  <a:pt x="5048771" y="3352977"/>
                </a:cubicBezTo>
                <a:cubicBezTo>
                  <a:pt x="5068034" y="3372238"/>
                  <a:pt x="5058804" y="3381868"/>
                  <a:pt x="5039942" y="3386683"/>
                </a:cubicBezTo>
                <a:lnTo>
                  <a:pt x="5003540" y="3389314"/>
                </a:lnTo>
                <a:lnTo>
                  <a:pt x="5009367" y="3385479"/>
                </a:lnTo>
                <a:cubicBezTo>
                  <a:pt x="5003724" y="3374645"/>
                  <a:pt x="4896274" y="3352977"/>
                  <a:pt x="4896274" y="3352977"/>
                </a:cubicBezTo>
                <a:cubicBezTo>
                  <a:pt x="4887044" y="3343748"/>
                  <a:pt x="4875306" y="3339133"/>
                  <a:pt x="4863492" y="3337403"/>
                </a:cubicBezTo>
                <a:close/>
                <a:moveTo>
                  <a:pt x="1892305" y="3337403"/>
                </a:moveTo>
                <a:cubicBezTo>
                  <a:pt x="1887364" y="3339133"/>
                  <a:pt x="1884855" y="3343748"/>
                  <a:pt x="1884855" y="3352977"/>
                </a:cubicBezTo>
                <a:cubicBezTo>
                  <a:pt x="1924986" y="3352977"/>
                  <a:pt x="2000433" y="3391498"/>
                  <a:pt x="2000433" y="3352977"/>
                </a:cubicBezTo>
                <a:cubicBezTo>
                  <a:pt x="1943848" y="3352977"/>
                  <a:pt x="1907128" y="3332211"/>
                  <a:pt x="1892305" y="3337403"/>
                </a:cubicBezTo>
                <a:close/>
                <a:moveTo>
                  <a:pt x="3676296" y="3316060"/>
                </a:moveTo>
                <a:cubicBezTo>
                  <a:pt x="3676296" y="3352977"/>
                  <a:pt x="3639376" y="3352977"/>
                  <a:pt x="3600851" y="3352977"/>
                </a:cubicBezTo>
                <a:cubicBezTo>
                  <a:pt x="3581588" y="3352977"/>
                  <a:pt x="3571956" y="3352977"/>
                  <a:pt x="3562525" y="3352977"/>
                </a:cubicBezTo>
                <a:lnTo>
                  <a:pt x="3562324" y="3352977"/>
                </a:lnTo>
                <a:cubicBezTo>
                  <a:pt x="3525405" y="3352977"/>
                  <a:pt x="3525405" y="3352977"/>
                  <a:pt x="3525405" y="3352977"/>
                </a:cubicBezTo>
                <a:cubicBezTo>
                  <a:pt x="3525405" y="3352977"/>
                  <a:pt x="3525405" y="3352977"/>
                  <a:pt x="3525405" y="3391498"/>
                </a:cubicBezTo>
                <a:cubicBezTo>
                  <a:pt x="3562324" y="3391498"/>
                  <a:pt x="3562324" y="3428415"/>
                  <a:pt x="3562324" y="3428415"/>
                </a:cubicBezTo>
                <a:cubicBezTo>
                  <a:pt x="3600851" y="3352977"/>
                  <a:pt x="3639376" y="3428415"/>
                  <a:pt x="3676296" y="3428415"/>
                </a:cubicBezTo>
                <a:cubicBezTo>
                  <a:pt x="3676296" y="3391498"/>
                  <a:pt x="3791873" y="3428415"/>
                  <a:pt x="3791873" y="3391498"/>
                </a:cubicBezTo>
                <a:cubicBezTo>
                  <a:pt x="3828793" y="3391498"/>
                  <a:pt x="3828793" y="3428415"/>
                  <a:pt x="3867319" y="3391498"/>
                </a:cubicBezTo>
                <a:cubicBezTo>
                  <a:pt x="3867319" y="3391498"/>
                  <a:pt x="3867319" y="3391498"/>
                  <a:pt x="3905845" y="3352977"/>
                </a:cubicBezTo>
                <a:cubicBezTo>
                  <a:pt x="3791873" y="3352977"/>
                  <a:pt x="3676296" y="3391498"/>
                  <a:pt x="3676296" y="3316060"/>
                </a:cubicBezTo>
                <a:close/>
                <a:moveTo>
                  <a:pt x="3181884" y="3316060"/>
                </a:moveTo>
                <a:lnTo>
                  <a:pt x="3184009" y="3318751"/>
                </a:lnTo>
                <a:lnTo>
                  <a:pt x="3179920" y="3318480"/>
                </a:lnTo>
                <a:close/>
                <a:moveTo>
                  <a:pt x="2839970" y="3316060"/>
                </a:moveTo>
                <a:cubicBezTo>
                  <a:pt x="2839970" y="3352977"/>
                  <a:pt x="2762918" y="3316060"/>
                  <a:pt x="2799839" y="3352977"/>
                </a:cubicBezTo>
                <a:cubicBezTo>
                  <a:pt x="2839970" y="3391498"/>
                  <a:pt x="2915416" y="3391498"/>
                  <a:pt x="2952336" y="3352977"/>
                </a:cubicBezTo>
                <a:cubicBezTo>
                  <a:pt x="2915416" y="3316060"/>
                  <a:pt x="2839970" y="3316060"/>
                  <a:pt x="2915416" y="3352977"/>
                </a:cubicBezTo>
                <a:cubicBezTo>
                  <a:pt x="2839970" y="3352977"/>
                  <a:pt x="2876890" y="3316060"/>
                  <a:pt x="2839970" y="3316060"/>
                </a:cubicBezTo>
                <a:close/>
                <a:moveTo>
                  <a:pt x="2692489" y="3299708"/>
                </a:moveTo>
                <a:cubicBezTo>
                  <a:pt x="2681051" y="3301012"/>
                  <a:pt x="2666604" y="3306028"/>
                  <a:pt x="2647342" y="3316060"/>
                </a:cubicBezTo>
                <a:cubicBezTo>
                  <a:pt x="2647342" y="3352977"/>
                  <a:pt x="2647342" y="3352977"/>
                  <a:pt x="2610421" y="3391498"/>
                </a:cubicBezTo>
                <a:cubicBezTo>
                  <a:pt x="2647342" y="3391498"/>
                  <a:pt x="2687472" y="3391498"/>
                  <a:pt x="2687472" y="3391498"/>
                </a:cubicBezTo>
                <a:cubicBezTo>
                  <a:pt x="2647342" y="3352977"/>
                  <a:pt x="2762918" y="3352977"/>
                  <a:pt x="2762918" y="3352977"/>
                </a:cubicBezTo>
                <a:cubicBezTo>
                  <a:pt x="2734024" y="3325289"/>
                  <a:pt x="2726800" y="3295796"/>
                  <a:pt x="2692489" y="3299708"/>
                </a:cubicBezTo>
                <a:close/>
                <a:moveTo>
                  <a:pt x="2354988" y="3299131"/>
                </a:moveTo>
                <a:cubicBezTo>
                  <a:pt x="2347163" y="3301012"/>
                  <a:pt x="2342347" y="3306028"/>
                  <a:pt x="2342347" y="3316060"/>
                </a:cubicBezTo>
                <a:cubicBezTo>
                  <a:pt x="2342347" y="3352977"/>
                  <a:pt x="2457924" y="3352977"/>
                  <a:pt x="2457924" y="3391498"/>
                </a:cubicBezTo>
                <a:cubicBezTo>
                  <a:pt x="2382478" y="3352977"/>
                  <a:pt x="2457924" y="3391498"/>
                  <a:pt x="2382478" y="3428415"/>
                </a:cubicBezTo>
                <a:cubicBezTo>
                  <a:pt x="2439063" y="3458510"/>
                  <a:pt x="2473976" y="3422696"/>
                  <a:pt x="2504827" y="3402909"/>
                </a:cubicBezTo>
                <a:lnTo>
                  <a:pt x="2519728" y="3397269"/>
                </a:lnTo>
                <a:lnTo>
                  <a:pt x="2518045" y="3407072"/>
                </a:lnTo>
                <a:cubicBezTo>
                  <a:pt x="2519926" y="3412264"/>
                  <a:pt x="2524942" y="3419186"/>
                  <a:pt x="2534975" y="3428415"/>
                </a:cubicBezTo>
                <a:cubicBezTo>
                  <a:pt x="2571895" y="3428415"/>
                  <a:pt x="2571895" y="3428415"/>
                  <a:pt x="2610421" y="3428415"/>
                </a:cubicBezTo>
                <a:cubicBezTo>
                  <a:pt x="2534975" y="3352977"/>
                  <a:pt x="2610421" y="3352977"/>
                  <a:pt x="2610421" y="3316060"/>
                </a:cubicBezTo>
                <a:cubicBezTo>
                  <a:pt x="2534975" y="3316060"/>
                  <a:pt x="2534975" y="3352977"/>
                  <a:pt x="2494844" y="3352977"/>
                </a:cubicBezTo>
                <a:cubicBezTo>
                  <a:pt x="2494844" y="3352977"/>
                  <a:pt x="2457924" y="3352977"/>
                  <a:pt x="2457924" y="3316060"/>
                </a:cubicBezTo>
                <a:cubicBezTo>
                  <a:pt x="2429030" y="3316060"/>
                  <a:pt x="2378465" y="3293489"/>
                  <a:pt x="2354988" y="3299131"/>
                </a:cubicBezTo>
                <a:close/>
                <a:moveTo>
                  <a:pt x="3409827" y="3275933"/>
                </a:moveTo>
                <a:cubicBezTo>
                  <a:pt x="3334382" y="3316060"/>
                  <a:pt x="3220410" y="3275933"/>
                  <a:pt x="3143358" y="3316060"/>
                </a:cubicBezTo>
                <a:lnTo>
                  <a:pt x="3179920" y="3318480"/>
                </a:lnTo>
                <a:lnTo>
                  <a:pt x="3164076" y="3338005"/>
                </a:lnTo>
                <a:cubicBezTo>
                  <a:pt x="3132022" y="3355385"/>
                  <a:pt x="3067913" y="3362607"/>
                  <a:pt x="3067913" y="3391498"/>
                </a:cubicBezTo>
                <a:cubicBezTo>
                  <a:pt x="3181884" y="3391498"/>
                  <a:pt x="3295856" y="3428415"/>
                  <a:pt x="3372907" y="3352977"/>
                </a:cubicBezTo>
                <a:cubicBezTo>
                  <a:pt x="3334382" y="3352977"/>
                  <a:pt x="3257330" y="3352977"/>
                  <a:pt x="3220410" y="3352977"/>
                </a:cubicBezTo>
                <a:cubicBezTo>
                  <a:pt x="3191516" y="3352977"/>
                  <a:pt x="3205963" y="3352977"/>
                  <a:pt x="3198739" y="3337403"/>
                </a:cubicBezTo>
                <a:lnTo>
                  <a:pt x="3184009" y="3318751"/>
                </a:lnTo>
                <a:lnTo>
                  <a:pt x="3212308" y="3320624"/>
                </a:lnTo>
                <a:cubicBezTo>
                  <a:pt x="3289435" y="3327396"/>
                  <a:pt x="3382137" y="3333716"/>
                  <a:pt x="3409827" y="3275933"/>
                </a:cubicBezTo>
                <a:close/>
                <a:moveTo>
                  <a:pt x="894426" y="3275933"/>
                </a:moveTo>
                <a:cubicBezTo>
                  <a:pt x="932952" y="3275933"/>
                  <a:pt x="1010004" y="3316060"/>
                  <a:pt x="1010004" y="3275933"/>
                </a:cubicBezTo>
                <a:cubicBezTo>
                  <a:pt x="932952" y="3275933"/>
                  <a:pt x="894426" y="3275933"/>
                  <a:pt x="894426" y="3275933"/>
                </a:cubicBezTo>
                <a:close/>
                <a:moveTo>
                  <a:pt x="652036" y="3229186"/>
                </a:moveTo>
                <a:cubicBezTo>
                  <a:pt x="599866" y="3228985"/>
                  <a:pt x="552512" y="3238214"/>
                  <a:pt x="552512" y="3275933"/>
                </a:cubicBezTo>
                <a:cubicBezTo>
                  <a:pt x="552512" y="3275933"/>
                  <a:pt x="741929" y="3316060"/>
                  <a:pt x="780455" y="3239017"/>
                </a:cubicBezTo>
                <a:cubicBezTo>
                  <a:pt x="761192" y="3239017"/>
                  <a:pt x="704206" y="3229387"/>
                  <a:pt x="652036" y="3229186"/>
                </a:cubicBezTo>
                <a:close/>
                <a:moveTo>
                  <a:pt x="56494" y="3123453"/>
                </a:moveTo>
                <a:cubicBezTo>
                  <a:pt x="95020" y="3123453"/>
                  <a:pt x="56494" y="3123453"/>
                  <a:pt x="95020" y="3163579"/>
                </a:cubicBezTo>
                <a:cubicBezTo>
                  <a:pt x="133546" y="3163579"/>
                  <a:pt x="95020" y="3123453"/>
                  <a:pt x="170466" y="3123453"/>
                </a:cubicBezTo>
                <a:cubicBezTo>
                  <a:pt x="170466" y="3163579"/>
                  <a:pt x="95020" y="3163579"/>
                  <a:pt x="133546" y="3200495"/>
                </a:cubicBezTo>
                <a:cubicBezTo>
                  <a:pt x="95020" y="3200495"/>
                  <a:pt x="56494" y="3200495"/>
                  <a:pt x="56494" y="3163579"/>
                </a:cubicBezTo>
                <a:cubicBezTo>
                  <a:pt x="37232" y="3163579"/>
                  <a:pt x="27600" y="3172808"/>
                  <a:pt x="18170" y="3186852"/>
                </a:cubicBezTo>
                <a:lnTo>
                  <a:pt x="0" y="3212385"/>
                </a:lnTo>
                <a:lnTo>
                  <a:pt x="0" y="3145666"/>
                </a:lnTo>
                <a:lnTo>
                  <a:pt x="4324" y="3143516"/>
                </a:lnTo>
                <a:cubicBezTo>
                  <a:pt x="28001" y="3133485"/>
                  <a:pt x="56494" y="3123453"/>
                  <a:pt x="56494" y="3123453"/>
                </a:cubicBezTo>
                <a:close/>
                <a:moveTo>
                  <a:pt x="3104833" y="3086536"/>
                </a:moveTo>
                <a:cubicBezTo>
                  <a:pt x="3104833" y="3086536"/>
                  <a:pt x="3104833" y="3123453"/>
                  <a:pt x="3067913" y="3163579"/>
                </a:cubicBezTo>
                <a:cubicBezTo>
                  <a:pt x="3067913" y="3123453"/>
                  <a:pt x="3029387" y="3086536"/>
                  <a:pt x="3104833" y="3086536"/>
                </a:cubicBezTo>
                <a:close/>
                <a:moveTo>
                  <a:pt x="4015602" y="3076053"/>
                </a:moveTo>
                <a:cubicBezTo>
                  <a:pt x="4002961" y="3074398"/>
                  <a:pt x="3990922" y="3076906"/>
                  <a:pt x="3981290" y="3086536"/>
                </a:cubicBezTo>
                <a:cubicBezTo>
                  <a:pt x="4019817" y="3086536"/>
                  <a:pt x="4019817" y="3123453"/>
                  <a:pt x="4096868" y="3123453"/>
                </a:cubicBezTo>
                <a:cubicBezTo>
                  <a:pt x="4096868" y="3123453"/>
                  <a:pt x="4053526" y="3081019"/>
                  <a:pt x="4015602" y="3076053"/>
                </a:cubicBezTo>
                <a:close/>
                <a:moveTo>
                  <a:pt x="4205165" y="3074587"/>
                </a:moveTo>
                <a:lnTo>
                  <a:pt x="4210839" y="3076705"/>
                </a:lnTo>
                <a:lnTo>
                  <a:pt x="4214868" y="3081850"/>
                </a:lnTo>
                <a:lnTo>
                  <a:pt x="4207578" y="3080442"/>
                </a:lnTo>
                <a:close/>
                <a:moveTo>
                  <a:pt x="3562324" y="3048015"/>
                </a:moveTo>
                <a:cubicBezTo>
                  <a:pt x="3600851" y="3048015"/>
                  <a:pt x="3600851" y="3048015"/>
                  <a:pt x="3639376" y="3048015"/>
                </a:cubicBezTo>
                <a:cubicBezTo>
                  <a:pt x="3600851" y="3048015"/>
                  <a:pt x="3562324" y="3048015"/>
                  <a:pt x="3562324" y="3086536"/>
                </a:cubicBezTo>
                <a:cubicBezTo>
                  <a:pt x="3562324" y="3086536"/>
                  <a:pt x="3562324" y="3086536"/>
                  <a:pt x="3557709" y="3086536"/>
                </a:cubicBezTo>
                <a:lnTo>
                  <a:pt x="3534961" y="3086536"/>
                </a:lnTo>
                <a:cubicBezTo>
                  <a:pt x="3536842" y="3086536"/>
                  <a:pt x="3534635" y="3086536"/>
                  <a:pt x="3525405" y="3086536"/>
                </a:cubicBezTo>
                <a:cubicBezTo>
                  <a:pt x="3525405" y="3086536"/>
                  <a:pt x="3525405" y="3086536"/>
                  <a:pt x="3562324" y="3048015"/>
                </a:cubicBezTo>
                <a:close/>
                <a:moveTo>
                  <a:pt x="3409827" y="3048015"/>
                </a:moveTo>
                <a:cubicBezTo>
                  <a:pt x="3448353" y="3048015"/>
                  <a:pt x="3448353" y="3048015"/>
                  <a:pt x="3486879" y="3048015"/>
                </a:cubicBezTo>
                <a:lnTo>
                  <a:pt x="3486879" y="3086536"/>
                </a:lnTo>
                <a:cubicBezTo>
                  <a:pt x="3486879" y="3123453"/>
                  <a:pt x="3448353" y="3123453"/>
                  <a:pt x="3448353" y="3123453"/>
                </a:cubicBezTo>
                <a:cubicBezTo>
                  <a:pt x="3409827" y="3123453"/>
                  <a:pt x="3409827" y="3123453"/>
                  <a:pt x="3409827" y="3086536"/>
                </a:cubicBezTo>
                <a:cubicBezTo>
                  <a:pt x="3486879" y="3123453"/>
                  <a:pt x="3448353" y="3086536"/>
                  <a:pt x="3409827" y="3048015"/>
                </a:cubicBezTo>
                <a:close/>
                <a:moveTo>
                  <a:pt x="4629805" y="3009493"/>
                </a:moveTo>
                <a:cubicBezTo>
                  <a:pt x="4629805" y="3048015"/>
                  <a:pt x="4629805" y="3048015"/>
                  <a:pt x="4629805" y="3048015"/>
                </a:cubicBezTo>
                <a:cubicBezTo>
                  <a:pt x="4629805" y="3048015"/>
                  <a:pt x="4706856" y="3086536"/>
                  <a:pt x="4706856" y="3009493"/>
                </a:cubicBezTo>
                <a:cubicBezTo>
                  <a:pt x="4706856" y="3009493"/>
                  <a:pt x="4666726" y="3009493"/>
                  <a:pt x="4629805" y="3009493"/>
                </a:cubicBezTo>
                <a:close/>
                <a:moveTo>
                  <a:pt x="4401862" y="3009493"/>
                </a:moveTo>
                <a:cubicBezTo>
                  <a:pt x="4401862" y="3048015"/>
                  <a:pt x="4401862" y="3086536"/>
                  <a:pt x="4438782" y="3123453"/>
                </a:cubicBezTo>
                <a:cubicBezTo>
                  <a:pt x="4438782" y="3123453"/>
                  <a:pt x="4438782" y="3123453"/>
                  <a:pt x="4515834" y="3086536"/>
                </a:cubicBezTo>
                <a:cubicBezTo>
                  <a:pt x="4515834" y="3086536"/>
                  <a:pt x="4554359" y="3086536"/>
                  <a:pt x="4554359" y="3048015"/>
                </a:cubicBezTo>
                <a:cubicBezTo>
                  <a:pt x="4477308" y="3048015"/>
                  <a:pt x="4477308" y="3009493"/>
                  <a:pt x="4401862" y="3009493"/>
                </a:cubicBezTo>
                <a:close/>
                <a:moveTo>
                  <a:pt x="3334382" y="3009493"/>
                </a:moveTo>
                <a:cubicBezTo>
                  <a:pt x="3334382" y="3048015"/>
                  <a:pt x="3372907" y="3048015"/>
                  <a:pt x="3372907" y="3086536"/>
                </a:cubicBezTo>
                <a:cubicBezTo>
                  <a:pt x="3334382" y="3086536"/>
                  <a:pt x="3257330" y="3086536"/>
                  <a:pt x="3257330" y="3086536"/>
                </a:cubicBezTo>
                <a:lnTo>
                  <a:pt x="3257330" y="3123453"/>
                </a:lnTo>
                <a:cubicBezTo>
                  <a:pt x="3257330" y="3123453"/>
                  <a:pt x="3257330" y="3123453"/>
                  <a:pt x="3295856" y="3123453"/>
                </a:cubicBezTo>
                <a:cubicBezTo>
                  <a:pt x="3295856" y="3123453"/>
                  <a:pt x="3372907" y="3086536"/>
                  <a:pt x="3372907" y="3123453"/>
                </a:cubicBezTo>
                <a:cubicBezTo>
                  <a:pt x="3334382" y="3163579"/>
                  <a:pt x="3220410" y="3086536"/>
                  <a:pt x="3181884" y="3163579"/>
                </a:cubicBezTo>
                <a:cubicBezTo>
                  <a:pt x="3181884" y="3123453"/>
                  <a:pt x="3104833" y="3163579"/>
                  <a:pt x="3104833" y="3123453"/>
                </a:cubicBezTo>
                <a:cubicBezTo>
                  <a:pt x="3143358" y="3123453"/>
                  <a:pt x="3143358" y="3123453"/>
                  <a:pt x="3220410" y="3123453"/>
                </a:cubicBezTo>
                <a:cubicBezTo>
                  <a:pt x="3220410" y="3086536"/>
                  <a:pt x="3143358" y="3123453"/>
                  <a:pt x="3143358" y="3086536"/>
                </a:cubicBezTo>
                <a:cubicBezTo>
                  <a:pt x="3220410" y="3086536"/>
                  <a:pt x="3295856" y="3086536"/>
                  <a:pt x="3334382" y="3009493"/>
                </a:cubicBezTo>
                <a:close/>
                <a:moveTo>
                  <a:pt x="3828793" y="2934055"/>
                </a:moveTo>
                <a:cubicBezTo>
                  <a:pt x="3791873" y="2934055"/>
                  <a:pt x="3676296" y="2934055"/>
                  <a:pt x="3714822" y="2970972"/>
                </a:cubicBezTo>
                <a:cubicBezTo>
                  <a:pt x="3753348" y="2970972"/>
                  <a:pt x="3828793" y="2970972"/>
                  <a:pt x="3828793" y="2934055"/>
                </a:cubicBezTo>
                <a:close/>
                <a:moveTo>
                  <a:pt x="3639376" y="2934055"/>
                </a:moveTo>
                <a:cubicBezTo>
                  <a:pt x="3639376" y="2934055"/>
                  <a:pt x="3639376" y="2934055"/>
                  <a:pt x="3562324" y="2970972"/>
                </a:cubicBezTo>
                <a:cubicBezTo>
                  <a:pt x="3562324" y="3009493"/>
                  <a:pt x="3639376" y="3009493"/>
                  <a:pt x="3639376" y="2934055"/>
                </a:cubicBezTo>
                <a:close/>
                <a:moveTo>
                  <a:pt x="3448353" y="2934055"/>
                </a:moveTo>
                <a:cubicBezTo>
                  <a:pt x="3486879" y="2934055"/>
                  <a:pt x="3486879" y="2934055"/>
                  <a:pt x="3486879" y="2934055"/>
                </a:cubicBezTo>
                <a:cubicBezTo>
                  <a:pt x="3486879" y="2934055"/>
                  <a:pt x="3486879" y="2934055"/>
                  <a:pt x="3486879" y="2970972"/>
                </a:cubicBezTo>
                <a:cubicBezTo>
                  <a:pt x="3448353" y="2970972"/>
                  <a:pt x="3448353" y="2934055"/>
                  <a:pt x="3448353" y="2934055"/>
                </a:cubicBezTo>
                <a:close/>
                <a:moveTo>
                  <a:pt x="3486879" y="2858617"/>
                </a:moveTo>
                <a:cubicBezTo>
                  <a:pt x="3525405" y="2858617"/>
                  <a:pt x="3525405" y="2858617"/>
                  <a:pt x="3525405" y="2858617"/>
                </a:cubicBezTo>
                <a:cubicBezTo>
                  <a:pt x="3525405" y="2895534"/>
                  <a:pt x="3525405" y="2895534"/>
                  <a:pt x="3525405" y="2895534"/>
                </a:cubicBezTo>
                <a:cubicBezTo>
                  <a:pt x="3525405" y="2895534"/>
                  <a:pt x="3525405" y="2895534"/>
                  <a:pt x="3525405" y="2934055"/>
                </a:cubicBezTo>
                <a:cubicBezTo>
                  <a:pt x="3525405" y="2934055"/>
                  <a:pt x="3525405" y="2934055"/>
                  <a:pt x="3486879" y="2895534"/>
                </a:cubicBezTo>
                <a:lnTo>
                  <a:pt x="3486879" y="2890919"/>
                </a:lnTo>
                <a:cubicBezTo>
                  <a:pt x="3486879" y="2888612"/>
                  <a:pt x="3486879" y="2885151"/>
                  <a:pt x="3486879" y="2879960"/>
                </a:cubicBezTo>
                <a:lnTo>
                  <a:pt x="3486879" y="2874191"/>
                </a:lnTo>
                <a:cubicBezTo>
                  <a:pt x="3486879" y="2869000"/>
                  <a:pt x="3486879" y="2865539"/>
                  <a:pt x="3486879" y="2863232"/>
                </a:cubicBezTo>
                <a:cubicBezTo>
                  <a:pt x="3486879" y="2858617"/>
                  <a:pt x="3486879" y="2858617"/>
                  <a:pt x="3486879" y="2858617"/>
                </a:cubicBezTo>
                <a:close/>
                <a:moveTo>
                  <a:pt x="1931357" y="2841689"/>
                </a:moveTo>
                <a:cubicBezTo>
                  <a:pt x="1927294" y="2843570"/>
                  <a:pt x="1924986" y="2848586"/>
                  <a:pt x="1924986" y="2858617"/>
                </a:cubicBezTo>
                <a:cubicBezTo>
                  <a:pt x="1924986" y="2858617"/>
                  <a:pt x="1884855" y="2858617"/>
                  <a:pt x="1884855" y="2895534"/>
                </a:cubicBezTo>
                <a:cubicBezTo>
                  <a:pt x="1924986" y="2858617"/>
                  <a:pt x="1961907" y="2858617"/>
                  <a:pt x="2000433" y="2858617"/>
                </a:cubicBezTo>
                <a:cubicBezTo>
                  <a:pt x="1971538" y="2858617"/>
                  <a:pt x="1943547" y="2836046"/>
                  <a:pt x="1931357" y="2841689"/>
                </a:cubicBezTo>
                <a:close/>
                <a:moveTo>
                  <a:pt x="3867319" y="2781574"/>
                </a:moveTo>
                <a:cubicBezTo>
                  <a:pt x="3791873" y="2818491"/>
                  <a:pt x="3676296" y="2743053"/>
                  <a:pt x="3676296" y="2818491"/>
                </a:cubicBezTo>
                <a:cubicBezTo>
                  <a:pt x="3791873" y="2818491"/>
                  <a:pt x="3828793" y="2818491"/>
                  <a:pt x="3867319" y="2781574"/>
                </a:cubicBezTo>
                <a:close/>
                <a:moveTo>
                  <a:pt x="1237947" y="2781574"/>
                </a:moveTo>
                <a:cubicBezTo>
                  <a:pt x="1237947" y="2781574"/>
                  <a:pt x="1199421" y="2781574"/>
                  <a:pt x="1199421" y="2818491"/>
                </a:cubicBezTo>
                <a:lnTo>
                  <a:pt x="1237947" y="2818491"/>
                </a:lnTo>
                <a:cubicBezTo>
                  <a:pt x="1274867" y="2818491"/>
                  <a:pt x="1274867" y="2781574"/>
                  <a:pt x="1237947" y="2781574"/>
                </a:cubicBezTo>
                <a:close/>
                <a:moveTo>
                  <a:pt x="24031208" y="2765323"/>
                </a:moveTo>
                <a:cubicBezTo>
                  <a:pt x="24014504" y="2767129"/>
                  <a:pt x="24000158" y="2771944"/>
                  <a:pt x="23990526" y="2781574"/>
                </a:cubicBezTo>
                <a:cubicBezTo>
                  <a:pt x="24067576" y="2781574"/>
                  <a:pt x="24029050" y="2818491"/>
                  <a:pt x="23990526" y="2818491"/>
                </a:cubicBezTo>
                <a:cubicBezTo>
                  <a:pt x="23915080" y="2781574"/>
                  <a:pt x="23724056" y="2781574"/>
                  <a:pt x="23762582" y="2858617"/>
                </a:cubicBezTo>
                <a:cubicBezTo>
                  <a:pt x="23838028" y="2818491"/>
                  <a:pt x="23952000" y="2818491"/>
                  <a:pt x="24029050" y="2858617"/>
                </a:cubicBezTo>
                <a:cubicBezTo>
                  <a:pt x="23990526" y="2858617"/>
                  <a:pt x="23915080" y="2858617"/>
                  <a:pt x="23915080" y="2895534"/>
                </a:cubicBezTo>
                <a:cubicBezTo>
                  <a:pt x="23915080" y="2858617"/>
                  <a:pt x="23876554" y="2858617"/>
                  <a:pt x="23799502" y="2858617"/>
                </a:cubicBezTo>
                <a:cubicBezTo>
                  <a:pt x="23799502" y="2895534"/>
                  <a:pt x="23876554" y="2895534"/>
                  <a:pt x="23915080" y="2895534"/>
                </a:cubicBezTo>
                <a:cubicBezTo>
                  <a:pt x="23990526" y="2970972"/>
                  <a:pt x="24143022" y="2934055"/>
                  <a:pt x="24256994" y="2934055"/>
                </a:cubicBezTo>
                <a:cubicBezTo>
                  <a:pt x="24256994" y="2858617"/>
                  <a:pt x="24143022" y="2895534"/>
                  <a:pt x="24067576" y="2858617"/>
                </a:cubicBezTo>
                <a:cubicBezTo>
                  <a:pt x="24104496" y="2818491"/>
                  <a:pt x="24067576" y="2858617"/>
                  <a:pt x="24029050" y="2818491"/>
                </a:cubicBezTo>
                <a:cubicBezTo>
                  <a:pt x="24067576" y="2818491"/>
                  <a:pt x="24181548" y="2858617"/>
                  <a:pt x="24181548" y="2781574"/>
                </a:cubicBezTo>
                <a:cubicBezTo>
                  <a:pt x="24152654" y="2781574"/>
                  <a:pt x="24081320" y="2759906"/>
                  <a:pt x="24031208" y="2765323"/>
                </a:cubicBezTo>
                <a:close/>
                <a:moveTo>
                  <a:pt x="1542941" y="2706136"/>
                </a:moveTo>
                <a:cubicBezTo>
                  <a:pt x="1579861" y="2743053"/>
                  <a:pt x="1504415" y="2743053"/>
                  <a:pt x="1467495" y="2743053"/>
                </a:cubicBezTo>
                <a:cubicBezTo>
                  <a:pt x="1467495" y="2743053"/>
                  <a:pt x="1504415" y="2743053"/>
                  <a:pt x="1542941" y="2706136"/>
                </a:cubicBezTo>
                <a:close/>
                <a:moveTo>
                  <a:pt x="1322091" y="2691079"/>
                </a:moveTo>
                <a:lnTo>
                  <a:pt x="1351918" y="2706136"/>
                </a:lnTo>
                <a:cubicBezTo>
                  <a:pt x="1351918" y="2706136"/>
                  <a:pt x="1342688" y="2706136"/>
                  <a:pt x="1333458" y="2701321"/>
                </a:cubicBezTo>
                <a:close/>
                <a:moveTo>
                  <a:pt x="23647006" y="2667615"/>
                </a:moveTo>
                <a:cubicBezTo>
                  <a:pt x="23685530" y="2706136"/>
                  <a:pt x="23724056" y="2706136"/>
                  <a:pt x="23762582" y="2706136"/>
                </a:cubicBezTo>
                <a:cubicBezTo>
                  <a:pt x="23762582" y="2667615"/>
                  <a:pt x="23647006" y="2667615"/>
                  <a:pt x="23647006" y="2667615"/>
                </a:cubicBezTo>
                <a:close/>
                <a:moveTo>
                  <a:pt x="1219311" y="2651364"/>
                </a:moveTo>
                <a:cubicBezTo>
                  <a:pt x="1230723" y="2653169"/>
                  <a:pt x="1237947" y="2657984"/>
                  <a:pt x="1237947" y="2667615"/>
                </a:cubicBezTo>
                <a:cubicBezTo>
                  <a:pt x="1199421" y="2667615"/>
                  <a:pt x="1199421" y="2667615"/>
                  <a:pt x="1162501" y="2667615"/>
                </a:cubicBezTo>
                <a:cubicBezTo>
                  <a:pt x="1162501" y="2667615"/>
                  <a:pt x="1122370" y="2706136"/>
                  <a:pt x="1162501" y="2706136"/>
                </a:cubicBezTo>
                <a:cubicBezTo>
                  <a:pt x="1085449" y="2743053"/>
                  <a:pt x="1122370" y="2667615"/>
                  <a:pt x="1085449" y="2667615"/>
                </a:cubicBezTo>
                <a:cubicBezTo>
                  <a:pt x="1113140" y="2667615"/>
                  <a:pt x="1185074" y="2645946"/>
                  <a:pt x="1219311" y="2651364"/>
                </a:cubicBezTo>
                <a:close/>
                <a:moveTo>
                  <a:pt x="4286718" y="2633758"/>
                </a:moveTo>
                <a:cubicBezTo>
                  <a:pt x="4249942" y="2637520"/>
                  <a:pt x="4196392" y="2667615"/>
                  <a:pt x="4172314" y="2667615"/>
                </a:cubicBezTo>
                <a:cubicBezTo>
                  <a:pt x="4249365" y="2706136"/>
                  <a:pt x="4249365" y="2667615"/>
                  <a:pt x="4324811" y="2667615"/>
                </a:cubicBezTo>
                <a:cubicBezTo>
                  <a:pt x="4324811" y="2638724"/>
                  <a:pt x="4308783" y="2631501"/>
                  <a:pt x="4286718" y="2633758"/>
                </a:cubicBezTo>
                <a:close/>
                <a:moveTo>
                  <a:pt x="21398074" y="2629093"/>
                </a:moveTo>
                <a:cubicBezTo>
                  <a:pt x="21361152" y="2629093"/>
                  <a:pt x="21285706" y="2629093"/>
                  <a:pt x="21285706" y="2667615"/>
                </a:cubicBezTo>
                <a:cubicBezTo>
                  <a:pt x="21322628" y="2667615"/>
                  <a:pt x="21398074" y="2667615"/>
                  <a:pt x="21398074" y="2629093"/>
                </a:cubicBezTo>
                <a:close/>
                <a:moveTo>
                  <a:pt x="4249365" y="2629093"/>
                </a:moveTo>
                <a:cubicBezTo>
                  <a:pt x="4133788" y="2629093"/>
                  <a:pt x="4019817" y="2629093"/>
                  <a:pt x="3981290" y="2667615"/>
                </a:cubicBezTo>
                <a:cubicBezTo>
                  <a:pt x="4019817" y="2667615"/>
                  <a:pt x="4096868" y="2667615"/>
                  <a:pt x="4133788" y="2667615"/>
                </a:cubicBezTo>
                <a:cubicBezTo>
                  <a:pt x="4096868" y="2629093"/>
                  <a:pt x="4210839" y="2667615"/>
                  <a:pt x="4249365" y="2629093"/>
                </a:cubicBezTo>
                <a:close/>
                <a:moveTo>
                  <a:pt x="22999294" y="2600202"/>
                </a:moveTo>
                <a:cubicBezTo>
                  <a:pt x="22980432" y="2600202"/>
                  <a:pt x="22961570" y="2609832"/>
                  <a:pt x="22961570" y="2629093"/>
                </a:cubicBezTo>
                <a:cubicBezTo>
                  <a:pt x="23000096" y="2629093"/>
                  <a:pt x="23000096" y="2629093"/>
                  <a:pt x="23037016" y="2629093"/>
                </a:cubicBezTo>
                <a:cubicBezTo>
                  <a:pt x="23037016" y="2609832"/>
                  <a:pt x="23018154" y="2600202"/>
                  <a:pt x="22999294" y="2600202"/>
                </a:cubicBezTo>
                <a:close/>
                <a:moveTo>
                  <a:pt x="23380536" y="2590572"/>
                </a:moveTo>
                <a:cubicBezTo>
                  <a:pt x="23419062" y="2590572"/>
                  <a:pt x="23457588" y="2590572"/>
                  <a:pt x="23457588" y="2590572"/>
                </a:cubicBezTo>
                <a:cubicBezTo>
                  <a:pt x="23428694" y="2590572"/>
                  <a:pt x="23407022" y="2592979"/>
                  <a:pt x="23388988" y="2596591"/>
                </a:cubicBezTo>
                <a:lnTo>
                  <a:pt x="23382648" y="2598385"/>
                </a:lnTo>
                <a:close/>
                <a:moveTo>
                  <a:pt x="22990060" y="2574349"/>
                </a:moveTo>
                <a:cubicBezTo>
                  <a:pt x="22988570" y="2574709"/>
                  <a:pt x="22984996" y="2575574"/>
                  <a:pt x="22980230" y="2576728"/>
                </a:cubicBezTo>
                <a:lnTo>
                  <a:pt x="22972490" y="2578602"/>
                </a:lnTo>
                <a:lnTo>
                  <a:pt x="22966828" y="2579973"/>
                </a:lnTo>
                <a:cubicBezTo>
                  <a:pt x="22956402" y="2582496"/>
                  <a:pt x="22942106" y="2585957"/>
                  <a:pt x="22923044" y="2590572"/>
                </a:cubicBezTo>
                <a:cubicBezTo>
                  <a:pt x="22923044" y="2590572"/>
                  <a:pt x="22932576" y="2588264"/>
                  <a:pt x="22944490" y="2585380"/>
                </a:cubicBezTo>
                <a:lnTo>
                  <a:pt x="22972490" y="2578602"/>
                </a:lnTo>
                <a:lnTo>
                  <a:pt x="22987380" y="2574998"/>
                </a:lnTo>
                <a:cubicBezTo>
                  <a:pt x="22990954" y="2574132"/>
                  <a:pt x="22991548" y="2573988"/>
                  <a:pt x="22990060" y="2574349"/>
                </a:cubicBezTo>
                <a:close/>
                <a:moveTo>
                  <a:pt x="22465554" y="2553655"/>
                </a:moveTo>
                <a:cubicBezTo>
                  <a:pt x="22470370" y="2553655"/>
                  <a:pt x="22470996" y="2554834"/>
                  <a:pt x="22468260" y="2556897"/>
                </a:cubicBezTo>
                <a:lnTo>
                  <a:pt x="22465554" y="2558219"/>
                </a:lnTo>
                <a:close/>
                <a:moveTo>
                  <a:pt x="22160558" y="2553655"/>
                </a:moveTo>
                <a:cubicBezTo>
                  <a:pt x="22160558" y="2590572"/>
                  <a:pt x="22160558" y="2590572"/>
                  <a:pt x="22123638" y="2590572"/>
                </a:cubicBezTo>
                <a:lnTo>
                  <a:pt x="22123638" y="2629093"/>
                </a:lnTo>
                <a:cubicBezTo>
                  <a:pt x="22160558" y="2629093"/>
                  <a:pt x="22199084" y="2590572"/>
                  <a:pt x="22160558" y="2553655"/>
                </a:cubicBezTo>
                <a:close/>
                <a:moveTo>
                  <a:pt x="1956891" y="2505503"/>
                </a:moveTo>
                <a:cubicBezTo>
                  <a:pt x="1913750" y="2505503"/>
                  <a:pt x="1884855" y="2515134"/>
                  <a:pt x="1884855" y="2553655"/>
                </a:cubicBezTo>
                <a:cubicBezTo>
                  <a:pt x="1961907" y="2553655"/>
                  <a:pt x="1961907" y="2553655"/>
                  <a:pt x="2037353" y="2553655"/>
                </a:cubicBezTo>
                <a:cubicBezTo>
                  <a:pt x="2037353" y="2515134"/>
                  <a:pt x="2077483" y="2553655"/>
                  <a:pt x="2114404" y="2515134"/>
                </a:cubicBezTo>
                <a:cubicBezTo>
                  <a:pt x="2057418" y="2515134"/>
                  <a:pt x="2000031" y="2505503"/>
                  <a:pt x="1956891" y="2505503"/>
                </a:cubicBezTo>
                <a:close/>
                <a:moveTo>
                  <a:pt x="23107446" y="2466380"/>
                </a:moveTo>
                <a:cubicBezTo>
                  <a:pt x="23118884" y="2464574"/>
                  <a:pt x="23133332" y="2466982"/>
                  <a:pt x="23152594" y="2476612"/>
                </a:cubicBezTo>
                <a:lnTo>
                  <a:pt x="23114068" y="2476612"/>
                </a:lnTo>
                <a:cubicBezTo>
                  <a:pt x="23152594" y="2515134"/>
                  <a:pt x="23152594" y="2515134"/>
                  <a:pt x="23228040" y="2515134"/>
                </a:cubicBezTo>
                <a:cubicBezTo>
                  <a:pt x="23152594" y="2553655"/>
                  <a:pt x="23189514" y="2553655"/>
                  <a:pt x="23075542" y="2590572"/>
                </a:cubicBezTo>
                <a:cubicBezTo>
                  <a:pt x="23075542" y="2553655"/>
                  <a:pt x="23037016" y="2553655"/>
                  <a:pt x="23075542" y="2515134"/>
                </a:cubicBezTo>
                <a:cubicBezTo>
                  <a:pt x="23075542" y="2515134"/>
                  <a:pt x="23075542" y="2515134"/>
                  <a:pt x="23037016" y="2515134"/>
                </a:cubicBezTo>
                <a:cubicBezTo>
                  <a:pt x="23065910" y="2515134"/>
                  <a:pt x="23073134" y="2471797"/>
                  <a:pt x="23107446" y="2466380"/>
                </a:cubicBezTo>
                <a:close/>
                <a:moveTo>
                  <a:pt x="2037353" y="2438091"/>
                </a:moveTo>
                <a:cubicBezTo>
                  <a:pt x="2000433" y="2438091"/>
                  <a:pt x="1847935" y="2438091"/>
                  <a:pt x="1961907" y="2476612"/>
                </a:cubicBezTo>
                <a:cubicBezTo>
                  <a:pt x="1924986" y="2476612"/>
                  <a:pt x="1884855" y="2438091"/>
                  <a:pt x="1847935" y="2476612"/>
                </a:cubicBezTo>
                <a:cubicBezTo>
                  <a:pt x="1884855" y="2476612"/>
                  <a:pt x="1924986" y="2476612"/>
                  <a:pt x="1961907" y="2476612"/>
                </a:cubicBezTo>
                <a:cubicBezTo>
                  <a:pt x="2000433" y="2476612"/>
                  <a:pt x="2037353" y="2476612"/>
                  <a:pt x="2037353" y="2438091"/>
                </a:cubicBezTo>
                <a:close/>
                <a:moveTo>
                  <a:pt x="1720144" y="2346401"/>
                </a:moveTo>
                <a:cubicBezTo>
                  <a:pt x="1671460" y="2340984"/>
                  <a:pt x="1628420" y="2362653"/>
                  <a:pt x="1542941" y="2362653"/>
                </a:cubicBezTo>
                <a:cubicBezTo>
                  <a:pt x="1619992" y="2438091"/>
                  <a:pt x="1695438" y="2362653"/>
                  <a:pt x="1732358" y="2399569"/>
                </a:cubicBezTo>
                <a:cubicBezTo>
                  <a:pt x="1695438" y="2362653"/>
                  <a:pt x="1772489" y="2362653"/>
                  <a:pt x="1772489" y="2362653"/>
                </a:cubicBezTo>
                <a:cubicBezTo>
                  <a:pt x="1753226" y="2353022"/>
                  <a:pt x="1736371" y="2348207"/>
                  <a:pt x="1720144" y="2346401"/>
                </a:cubicBezTo>
                <a:close/>
                <a:moveTo>
                  <a:pt x="2342347" y="2324131"/>
                </a:moveTo>
                <a:cubicBezTo>
                  <a:pt x="2342347" y="2362653"/>
                  <a:pt x="2342347" y="2362653"/>
                  <a:pt x="2305426" y="2399569"/>
                </a:cubicBezTo>
                <a:cubicBezTo>
                  <a:pt x="2305426" y="2362653"/>
                  <a:pt x="2266901" y="2399569"/>
                  <a:pt x="2229981" y="2399569"/>
                </a:cubicBezTo>
                <a:cubicBezTo>
                  <a:pt x="2229981" y="2362653"/>
                  <a:pt x="2266901" y="2362653"/>
                  <a:pt x="2305426" y="2362653"/>
                </a:cubicBezTo>
                <a:cubicBezTo>
                  <a:pt x="2342347" y="2362653"/>
                  <a:pt x="2266901" y="2324131"/>
                  <a:pt x="2342347" y="2324131"/>
                </a:cubicBezTo>
                <a:close/>
                <a:moveTo>
                  <a:pt x="2152929" y="2324131"/>
                </a:moveTo>
                <a:cubicBezTo>
                  <a:pt x="2152929" y="2324131"/>
                  <a:pt x="2189850" y="2362653"/>
                  <a:pt x="2152929" y="2362653"/>
                </a:cubicBezTo>
                <a:cubicBezTo>
                  <a:pt x="2152929" y="2324131"/>
                  <a:pt x="2114404" y="2324131"/>
                  <a:pt x="2114404" y="2362653"/>
                </a:cubicBezTo>
                <a:cubicBezTo>
                  <a:pt x="2037353" y="2324131"/>
                  <a:pt x="2152929" y="2324131"/>
                  <a:pt x="2152929" y="2324131"/>
                </a:cubicBezTo>
                <a:close/>
                <a:moveTo>
                  <a:pt x="21484756" y="2307880"/>
                </a:moveTo>
                <a:cubicBezTo>
                  <a:pt x="21487164" y="2309685"/>
                  <a:pt x="21484756" y="2314501"/>
                  <a:pt x="21475124" y="2324131"/>
                </a:cubicBezTo>
                <a:cubicBezTo>
                  <a:pt x="21446230" y="2324131"/>
                  <a:pt x="21439006" y="2324131"/>
                  <a:pt x="21405372" y="2324131"/>
                </a:cubicBezTo>
                <a:lnTo>
                  <a:pt x="21398074" y="2324131"/>
                </a:lnTo>
                <a:cubicBezTo>
                  <a:pt x="21426968" y="2324131"/>
                  <a:pt x="21477532" y="2302463"/>
                  <a:pt x="21484756" y="2307880"/>
                </a:cubicBezTo>
                <a:close/>
                <a:moveTo>
                  <a:pt x="21688832" y="2282416"/>
                </a:moveTo>
                <a:lnTo>
                  <a:pt x="21741594" y="2285609"/>
                </a:lnTo>
                <a:lnTo>
                  <a:pt x="21742676" y="2300513"/>
                </a:lnTo>
                <a:lnTo>
                  <a:pt x="21741594" y="2300256"/>
                </a:lnTo>
                <a:close/>
                <a:moveTo>
                  <a:pt x="21932616" y="2248693"/>
                </a:moveTo>
                <a:cubicBezTo>
                  <a:pt x="21894090" y="2285609"/>
                  <a:pt x="21932616" y="2285609"/>
                  <a:pt x="22008062" y="2285609"/>
                </a:cubicBezTo>
                <a:cubicBezTo>
                  <a:pt x="22008062" y="2285609"/>
                  <a:pt x="22008062" y="2285609"/>
                  <a:pt x="22008062" y="2248693"/>
                </a:cubicBezTo>
                <a:cubicBezTo>
                  <a:pt x="21971142" y="2248693"/>
                  <a:pt x="21932616" y="2248693"/>
                  <a:pt x="21932616" y="2248693"/>
                </a:cubicBezTo>
                <a:close/>
                <a:moveTo>
                  <a:pt x="21589096" y="2248693"/>
                </a:moveTo>
                <a:lnTo>
                  <a:pt x="21688832" y="2282416"/>
                </a:lnTo>
                <a:lnTo>
                  <a:pt x="21665346" y="2280995"/>
                </a:lnTo>
                <a:cubicBezTo>
                  <a:pt x="21636852" y="2276380"/>
                  <a:pt x="21608360" y="2267151"/>
                  <a:pt x="21589096" y="2248693"/>
                </a:cubicBezTo>
                <a:close/>
                <a:moveTo>
                  <a:pt x="1579861" y="2248693"/>
                </a:moveTo>
                <a:cubicBezTo>
                  <a:pt x="1619992" y="2285609"/>
                  <a:pt x="1579861" y="2285609"/>
                  <a:pt x="1619992" y="2324131"/>
                </a:cubicBezTo>
                <a:cubicBezTo>
                  <a:pt x="1656913" y="2285609"/>
                  <a:pt x="1732358" y="2285609"/>
                  <a:pt x="1732358" y="2324131"/>
                </a:cubicBezTo>
                <a:cubicBezTo>
                  <a:pt x="1772489" y="2324131"/>
                  <a:pt x="1772489" y="2324131"/>
                  <a:pt x="1772489" y="2285609"/>
                </a:cubicBezTo>
                <a:cubicBezTo>
                  <a:pt x="1847935" y="2324131"/>
                  <a:pt x="1924986" y="2285609"/>
                  <a:pt x="1961907" y="2324131"/>
                </a:cubicBezTo>
                <a:cubicBezTo>
                  <a:pt x="1961907" y="2324131"/>
                  <a:pt x="1924986" y="2324131"/>
                  <a:pt x="1884855" y="2324131"/>
                </a:cubicBezTo>
                <a:cubicBezTo>
                  <a:pt x="1924986" y="2438091"/>
                  <a:pt x="2037353" y="2285609"/>
                  <a:pt x="2077483" y="2324131"/>
                </a:cubicBezTo>
                <a:cubicBezTo>
                  <a:pt x="2077483" y="2362653"/>
                  <a:pt x="2000433" y="2324131"/>
                  <a:pt x="2000433" y="2362653"/>
                </a:cubicBezTo>
                <a:cubicBezTo>
                  <a:pt x="2037353" y="2362653"/>
                  <a:pt x="2077483" y="2362653"/>
                  <a:pt x="2114404" y="2399569"/>
                </a:cubicBezTo>
                <a:cubicBezTo>
                  <a:pt x="2152929" y="2362653"/>
                  <a:pt x="2114404" y="2362653"/>
                  <a:pt x="2152929" y="2362653"/>
                </a:cubicBezTo>
                <a:cubicBezTo>
                  <a:pt x="2152929" y="2399569"/>
                  <a:pt x="2189850" y="2399569"/>
                  <a:pt x="2189850" y="2438091"/>
                </a:cubicBezTo>
                <a:cubicBezTo>
                  <a:pt x="2189850" y="2399569"/>
                  <a:pt x="2152929" y="2438091"/>
                  <a:pt x="2114404" y="2438091"/>
                </a:cubicBezTo>
                <a:cubicBezTo>
                  <a:pt x="2077483" y="2438091"/>
                  <a:pt x="2114404" y="2476612"/>
                  <a:pt x="2077483" y="2476612"/>
                </a:cubicBezTo>
                <a:cubicBezTo>
                  <a:pt x="2114404" y="2476612"/>
                  <a:pt x="2152929" y="2515134"/>
                  <a:pt x="2189850" y="2515134"/>
                </a:cubicBezTo>
                <a:cubicBezTo>
                  <a:pt x="2189850" y="2553655"/>
                  <a:pt x="2152929" y="2553655"/>
                  <a:pt x="2189850" y="2590572"/>
                </a:cubicBezTo>
                <a:cubicBezTo>
                  <a:pt x="2189850" y="2590572"/>
                  <a:pt x="2229981" y="2590572"/>
                  <a:pt x="2266901" y="2590572"/>
                </a:cubicBezTo>
                <a:cubicBezTo>
                  <a:pt x="2152929" y="2553655"/>
                  <a:pt x="2382478" y="2590572"/>
                  <a:pt x="2382478" y="2553655"/>
                </a:cubicBezTo>
                <a:cubicBezTo>
                  <a:pt x="2382478" y="2629093"/>
                  <a:pt x="2457924" y="2590572"/>
                  <a:pt x="2534975" y="2590572"/>
                </a:cubicBezTo>
                <a:cubicBezTo>
                  <a:pt x="2534975" y="2590572"/>
                  <a:pt x="2494844" y="2590572"/>
                  <a:pt x="2494844" y="2553655"/>
                </a:cubicBezTo>
                <a:cubicBezTo>
                  <a:pt x="2571895" y="2553655"/>
                  <a:pt x="2534975" y="2590572"/>
                  <a:pt x="2571895" y="2629093"/>
                </a:cubicBezTo>
                <a:cubicBezTo>
                  <a:pt x="2534975" y="2629093"/>
                  <a:pt x="2457924" y="2629093"/>
                  <a:pt x="2419399" y="2629093"/>
                </a:cubicBezTo>
                <a:cubicBezTo>
                  <a:pt x="2419399" y="2667615"/>
                  <a:pt x="2419399" y="2667615"/>
                  <a:pt x="2457924" y="2667615"/>
                </a:cubicBezTo>
                <a:cubicBezTo>
                  <a:pt x="2457924" y="2706136"/>
                  <a:pt x="2382478" y="2706136"/>
                  <a:pt x="2382478" y="2706136"/>
                </a:cubicBezTo>
                <a:cubicBezTo>
                  <a:pt x="2342347" y="2706136"/>
                  <a:pt x="2457924" y="2706136"/>
                  <a:pt x="2419399" y="2667615"/>
                </a:cubicBezTo>
                <a:cubicBezTo>
                  <a:pt x="2382478" y="2667615"/>
                  <a:pt x="2305426" y="2629093"/>
                  <a:pt x="2305426" y="2706136"/>
                </a:cubicBezTo>
                <a:cubicBezTo>
                  <a:pt x="2266901" y="2706136"/>
                  <a:pt x="2266901" y="2667615"/>
                  <a:pt x="2266901" y="2667615"/>
                </a:cubicBezTo>
                <a:cubicBezTo>
                  <a:pt x="2189850" y="2667615"/>
                  <a:pt x="2114404" y="2706136"/>
                  <a:pt x="2077483" y="2667615"/>
                </a:cubicBezTo>
                <a:cubicBezTo>
                  <a:pt x="2000433" y="2629093"/>
                  <a:pt x="1809410" y="2667615"/>
                  <a:pt x="1695438" y="2706136"/>
                </a:cubicBezTo>
                <a:cubicBezTo>
                  <a:pt x="1579861" y="2706136"/>
                  <a:pt x="1542941" y="2706136"/>
                  <a:pt x="1314997" y="2667615"/>
                </a:cubicBezTo>
                <a:cubicBezTo>
                  <a:pt x="1314997" y="2677245"/>
                  <a:pt x="1317305" y="2684468"/>
                  <a:pt x="1320766" y="2689885"/>
                </a:cubicBezTo>
                <a:lnTo>
                  <a:pt x="1322091" y="2691079"/>
                </a:lnTo>
                <a:lnTo>
                  <a:pt x="1318534" y="2689283"/>
                </a:lnTo>
                <a:cubicBezTo>
                  <a:pt x="1281288" y="2682060"/>
                  <a:pt x="1237947" y="2696506"/>
                  <a:pt x="1237947" y="2667615"/>
                </a:cubicBezTo>
                <a:cubicBezTo>
                  <a:pt x="1274867" y="2667615"/>
                  <a:pt x="1390444" y="2667615"/>
                  <a:pt x="1427364" y="2629093"/>
                </a:cubicBezTo>
                <a:cubicBezTo>
                  <a:pt x="1467495" y="2629093"/>
                  <a:pt x="1467495" y="2667615"/>
                  <a:pt x="1467495" y="2667615"/>
                </a:cubicBezTo>
                <a:cubicBezTo>
                  <a:pt x="1579861" y="2629093"/>
                  <a:pt x="1732358" y="2667615"/>
                  <a:pt x="1809410" y="2590572"/>
                </a:cubicBezTo>
                <a:cubicBezTo>
                  <a:pt x="1732358" y="2590572"/>
                  <a:pt x="1656913" y="2590572"/>
                  <a:pt x="1542941" y="2590572"/>
                </a:cubicBezTo>
                <a:cubicBezTo>
                  <a:pt x="1542941" y="2553655"/>
                  <a:pt x="1695438" y="2590572"/>
                  <a:pt x="1732358" y="2553655"/>
                </a:cubicBezTo>
                <a:cubicBezTo>
                  <a:pt x="1695438" y="2553655"/>
                  <a:pt x="1619992" y="2553655"/>
                  <a:pt x="1656913" y="2515134"/>
                </a:cubicBezTo>
                <a:cubicBezTo>
                  <a:pt x="1579861" y="2515134"/>
                  <a:pt x="1619992" y="2553655"/>
                  <a:pt x="1542941" y="2515134"/>
                </a:cubicBezTo>
                <a:cubicBezTo>
                  <a:pt x="1656913" y="2515134"/>
                  <a:pt x="1772489" y="2438091"/>
                  <a:pt x="1619992" y="2399569"/>
                </a:cubicBezTo>
                <a:cubicBezTo>
                  <a:pt x="1542941" y="2399569"/>
                  <a:pt x="1619992" y="2438091"/>
                  <a:pt x="1579861" y="2476612"/>
                </a:cubicBezTo>
                <a:cubicBezTo>
                  <a:pt x="1542941" y="2476612"/>
                  <a:pt x="1542941" y="2438091"/>
                  <a:pt x="1542941" y="2438091"/>
                </a:cubicBezTo>
                <a:cubicBezTo>
                  <a:pt x="1504415" y="2476612"/>
                  <a:pt x="1427364" y="2399569"/>
                  <a:pt x="1427364" y="2438091"/>
                </a:cubicBezTo>
                <a:cubicBezTo>
                  <a:pt x="1351918" y="2438091"/>
                  <a:pt x="1427364" y="2399569"/>
                  <a:pt x="1390444" y="2362653"/>
                </a:cubicBezTo>
                <a:cubicBezTo>
                  <a:pt x="1390444" y="2399569"/>
                  <a:pt x="1467495" y="2438091"/>
                  <a:pt x="1504415" y="2399569"/>
                </a:cubicBezTo>
                <a:cubicBezTo>
                  <a:pt x="1504415" y="2399569"/>
                  <a:pt x="1427364" y="2362653"/>
                  <a:pt x="1504415" y="2362653"/>
                </a:cubicBezTo>
                <a:cubicBezTo>
                  <a:pt x="1504415" y="2324131"/>
                  <a:pt x="1427364" y="2362653"/>
                  <a:pt x="1427364" y="2324131"/>
                </a:cubicBezTo>
                <a:cubicBezTo>
                  <a:pt x="1467495" y="2324131"/>
                  <a:pt x="1504415" y="2324131"/>
                  <a:pt x="1542941" y="2324131"/>
                </a:cubicBezTo>
                <a:cubicBezTo>
                  <a:pt x="1542941" y="2285609"/>
                  <a:pt x="1504415" y="2285609"/>
                  <a:pt x="1504415" y="2285609"/>
                </a:cubicBezTo>
                <a:cubicBezTo>
                  <a:pt x="1504415" y="2285609"/>
                  <a:pt x="1579861" y="2285609"/>
                  <a:pt x="1579861" y="2248693"/>
                </a:cubicBezTo>
                <a:close/>
                <a:moveTo>
                  <a:pt x="21398074" y="2134734"/>
                </a:moveTo>
                <a:cubicBezTo>
                  <a:pt x="21436598" y="2210172"/>
                  <a:pt x="21398074" y="2171650"/>
                  <a:pt x="21322628" y="2171650"/>
                </a:cubicBezTo>
                <a:cubicBezTo>
                  <a:pt x="21361152" y="2248693"/>
                  <a:pt x="21513650" y="2134734"/>
                  <a:pt x="21475124" y="2248693"/>
                </a:cubicBezTo>
                <a:lnTo>
                  <a:pt x="21398074" y="2248693"/>
                </a:lnTo>
                <a:cubicBezTo>
                  <a:pt x="21398074" y="2248693"/>
                  <a:pt x="21398074" y="2248693"/>
                  <a:pt x="21398074" y="2324131"/>
                </a:cubicBezTo>
                <a:lnTo>
                  <a:pt x="21361152" y="2324131"/>
                </a:lnTo>
                <a:cubicBezTo>
                  <a:pt x="21398074" y="2362653"/>
                  <a:pt x="21245576" y="2324131"/>
                  <a:pt x="21285706" y="2399569"/>
                </a:cubicBezTo>
                <a:cubicBezTo>
                  <a:pt x="21285706" y="2399569"/>
                  <a:pt x="21322628" y="2362653"/>
                  <a:pt x="21361152" y="2399569"/>
                </a:cubicBezTo>
                <a:cubicBezTo>
                  <a:pt x="21398074" y="2438091"/>
                  <a:pt x="21322628" y="2399569"/>
                  <a:pt x="21322628" y="2438091"/>
                </a:cubicBezTo>
                <a:cubicBezTo>
                  <a:pt x="21361152" y="2438091"/>
                  <a:pt x="21361152" y="2476612"/>
                  <a:pt x="21398074" y="2438091"/>
                </a:cubicBezTo>
                <a:cubicBezTo>
                  <a:pt x="21436598" y="2438091"/>
                  <a:pt x="21436598" y="2438091"/>
                  <a:pt x="21436598" y="2476612"/>
                </a:cubicBezTo>
                <a:cubicBezTo>
                  <a:pt x="21398074" y="2476612"/>
                  <a:pt x="21398074" y="2476612"/>
                  <a:pt x="21361152" y="2476612"/>
                </a:cubicBezTo>
                <a:cubicBezTo>
                  <a:pt x="21322628" y="2476612"/>
                  <a:pt x="21285706" y="2438091"/>
                  <a:pt x="21245576" y="2438091"/>
                </a:cubicBezTo>
                <a:cubicBezTo>
                  <a:pt x="21245576" y="2476612"/>
                  <a:pt x="21322628" y="2438091"/>
                  <a:pt x="21285706" y="2515134"/>
                </a:cubicBezTo>
                <a:cubicBezTo>
                  <a:pt x="21361152" y="2515134"/>
                  <a:pt x="21361152" y="2515134"/>
                  <a:pt x="21436598" y="2515134"/>
                </a:cubicBezTo>
                <a:lnTo>
                  <a:pt x="21436598" y="2553655"/>
                </a:lnTo>
                <a:cubicBezTo>
                  <a:pt x="21494386" y="2581343"/>
                  <a:pt x="21572944" y="2567499"/>
                  <a:pt x="21689198" y="2574421"/>
                </a:cubicBezTo>
                <a:lnTo>
                  <a:pt x="21793776" y="2587469"/>
                </a:lnTo>
                <a:lnTo>
                  <a:pt x="21780118" y="2590572"/>
                </a:lnTo>
                <a:cubicBezTo>
                  <a:pt x="21780118" y="2590572"/>
                  <a:pt x="21780118" y="2590572"/>
                  <a:pt x="21818644" y="2590572"/>
                </a:cubicBezTo>
                <a:lnTo>
                  <a:pt x="21793776" y="2587469"/>
                </a:lnTo>
                <a:lnTo>
                  <a:pt x="21808160" y="2584202"/>
                </a:lnTo>
                <a:cubicBezTo>
                  <a:pt x="21834796" y="2572013"/>
                  <a:pt x="21855564" y="2544025"/>
                  <a:pt x="21855564" y="2515134"/>
                </a:cubicBezTo>
                <a:cubicBezTo>
                  <a:pt x="21818644" y="2515134"/>
                  <a:pt x="21741594" y="2553655"/>
                  <a:pt x="21780118" y="2515134"/>
                </a:cubicBezTo>
                <a:cubicBezTo>
                  <a:pt x="21666148" y="2476612"/>
                  <a:pt x="21627622" y="2553655"/>
                  <a:pt x="21550570" y="2515134"/>
                </a:cubicBezTo>
                <a:cubicBezTo>
                  <a:pt x="21627622" y="2476612"/>
                  <a:pt x="21741594" y="2476612"/>
                  <a:pt x="21780118" y="2438091"/>
                </a:cubicBezTo>
                <a:cubicBezTo>
                  <a:pt x="21855564" y="2438091"/>
                  <a:pt x="21818644" y="2476612"/>
                  <a:pt x="21818644" y="2515134"/>
                </a:cubicBezTo>
                <a:cubicBezTo>
                  <a:pt x="21855564" y="2476612"/>
                  <a:pt x="21971142" y="2515134"/>
                  <a:pt x="21971142" y="2438091"/>
                </a:cubicBezTo>
                <a:cubicBezTo>
                  <a:pt x="21894090" y="2438091"/>
                  <a:pt x="21894090" y="2476612"/>
                  <a:pt x="21855564" y="2476612"/>
                </a:cubicBezTo>
                <a:cubicBezTo>
                  <a:pt x="21818644" y="2399569"/>
                  <a:pt x="21894090" y="2438091"/>
                  <a:pt x="21894090" y="2399569"/>
                </a:cubicBezTo>
                <a:cubicBezTo>
                  <a:pt x="21780118" y="2399569"/>
                  <a:pt x="21627622" y="2438091"/>
                  <a:pt x="21589096" y="2399569"/>
                </a:cubicBezTo>
                <a:cubicBezTo>
                  <a:pt x="21703068" y="2362653"/>
                  <a:pt x="21780118" y="2399569"/>
                  <a:pt x="21818644" y="2362653"/>
                </a:cubicBezTo>
                <a:cubicBezTo>
                  <a:pt x="21784934" y="2328946"/>
                  <a:pt x="21751226" y="2354226"/>
                  <a:pt x="21743324" y="2309460"/>
                </a:cubicBezTo>
                <a:lnTo>
                  <a:pt x="21742676" y="2300513"/>
                </a:lnTo>
                <a:lnTo>
                  <a:pt x="21814380" y="2317535"/>
                </a:lnTo>
                <a:cubicBezTo>
                  <a:pt x="21839412" y="2321724"/>
                  <a:pt x="21865598" y="2324131"/>
                  <a:pt x="21894090" y="2324131"/>
                </a:cubicBezTo>
                <a:cubicBezTo>
                  <a:pt x="21894090" y="2285609"/>
                  <a:pt x="21855564" y="2248693"/>
                  <a:pt x="21855564" y="2210172"/>
                </a:cubicBezTo>
                <a:cubicBezTo>
                  <a:pt x="21780118" y="2210172"/>
                  <a:pt x="21894090" y="2248693"/>
                  <a:pt x="21818644" y="2248693"/>
                </a:cubicBezTo>
                <a:cubicBezTo>
                  <a:pt x="21741594" y="2210172"/>
                  <a:pt x="21627622" y="2210172"/>
                  <a:pt x="21550570" y="2248693"/>
                </a:cubicBezTo>
                <a:lnTo>
                  <a:pt x="21560272" y="2238992"/>
                </a:lnTo>
                <a:lnTo>
                  <a:pt x="21565018" y="2234248"/>
                </a:lnTo>
                <a:cubicBezTo>
                  <a:pt x="21567426" y="2231840"/>
                  <a:pt x="21568630" y="2230636"/>
                  <a:pt x="21566824" y="2232442"/>
                </a:cubicBezTo>
                <a:lnTo>
                  <a:pt x="21560272" y="2238992"/>
                </a:lnTo>
                <a:lnTo>
                  <a:pt x="21555988" y="2243276"/>
                </a:lnTo>
                <a:cubicBezTo>
                  <a:pt x="21552978" y="2246286"/>
                  <a:pt x="21550570" y="2248693"/>
                  <a:pt x="21550570" y="2248693"/>
                </a:cubicBezTo>
                <a:cubicBezTo>
                  <a:pt x="21532110" y="2248693"/>
                  <a:pt x="21513248" y="2248693"/>
                  <a:pt x="21489370" y="2248693"/>
                </a:cubicBezTo>
                <a:lnTo>
                  <a:pt x="21475124" y="2248693"/>
                </a:lnTo>
                <a:cubicBezTo>
                  <a:pt x="21550570" y="2248693"/>
                  <a:pt x="21550570" y="2210172"/>
                  <a:pt x="21627622" y="2210172"/>
                </a:cubicBezTo>
                <a:cubicBezTo>
                  <a:pt x="21589096" y="2171650"/>
                  <a:pt x="21589096" y="2134734"/>
                  <a:pt x="21513650" y="2134734"/>
                </a:cubicBezTo>
                <a:cubicBezTo>
                  <a:pt x="21475124" y="2210172"/>
                  <a:pt x="21475124" y="2134734"/>
                  <a:pt x="21398074" y="2134734"/>
                </a:cubicBezTo>
                <a:close/>
                <a:moveTo>
                  <a:pt x="21703068" y="2057691"/>
                </a:moveTo>
                <a:cubicBezTo>
                  <a:pt x="21666148" y="2134734"/>
                  <a:pt x="21589096" y="2096212"/>
                  <a:pt x="21550570" y="2134734"/>
                </a:cubicBezTo>
                <a:cubicBezTo>
                  <a:pt x="21589096" y="2171650"/>
                  <a:pt x="21818644" y="2096212"/>
                  <a:pt x="21855564" y="2134734"/>
                </a:cubicBezTo>
                <a:cubicBezTo>
                  <a:pt x="21818644" y="2171650"/>
                  <a:pt x="21741594" y="2171650"/>
                  <a:pt x="21666148" y="2210172"/>
                </a:cubicBezTo>
                <a:cubicBezTo>
                  <a:pt x="21780118" y="2210172"/>
                  <a:pt x="21855564" y="2210172"/>
                  <a:pt x="21932616" y="2171650"/>
                </a:cubicBezTo>
                <a:lnTo>
                  <a:pt x="21894090" y="2210172"/>
                </a:lnTo>
                <a:cubicBezTo>
                  <a:pt x="22008062" y="2210172"/>
                  <a:pt x="21932616" y="2210172"/>
                  <a:pt x="22008062" y="2210172"/>
                </a:cubicBezTo>
                <a:cubicBezTo>
                  <a:pt x="22008062" y="2210172"/>
                  <a:pt x="22046588" y="2171650"/>
                  <a:pt x="22046588" y="2134734"/>
                </a:cubicBezTo>
                <a:cubicBezTo>
                  <a:pt x="21971142" y="2171650"/>
                  <a:pt x="21894090" y="2171650"/>
                  <a:pt x="21855564" y="2096212"/>
                </a:cubicBezTo>
                <a:cubicBezTo>
                  <a:pt x="21894090" y="2096212"/>
                  <a:pt x="21971142" y="2134734"/>
                  <a:pt x="21932616" y="2096212"/>
                </a:cubicBezTo>
                <a:cubicBezTo>
                  <a:pt x="21922984" y="2096212"/>
                  <a:pt x="21908638" y="2096212"/>
                  <a:pt x="21891934" y="2096212"/>
                </a:cubicBezTo>
                <a:lnTo>
                  <a:pt x="21855564" y="2096212"/>
                </a:lnTo>
                <a:lnTo>
                  <a:pt x="21837104" y="2096212"/>
                </a:lnTo>
                <a:cubicBezTo>
                  <a:pt x="21798980" y="2096212"/>
                  <a:pt x="21760856" y="2096212"/>
                  <a:pt x="21741594" y="2096212"/>
                </a:cubicBezTo>
                <a:cubicBezTo>
                  <a:pt x="21703068" y="2096212"/>
                  <a:pt x="21780118" y="2057691"/>
                  <a:pt x="21703068" y="2057691"/>
                </a:cubicBezTo>
                <a:close/>
                <a:moveTo>
                  <a:pt x="2114404" y="1905210"/>
                </a:moveTo>
                <a:cubicBezTo>
                  <a:pt x="2037353" y="1905210"/>
                  <a:pt x="2077483" y="1943731"/>
                  <a:pt x="2037353" y="1943731"/>
                </a:cubicBezTo>
                <a:cubicBezTo>
                  <a:pt x="2037353" y="1943731"/>
                  <a:pt x="2000433" y="1943731"/>
                  <a:pt x="2000433" y="1982253"/>
                </a:cubicBezTo>
                <a:cubicBezTo>
                  <a:pt x="2000433" y="1982253"/>
                  <a:pt x="2037353" y="1982253"/>
                  <a:pt x="2077483" y="1982253"/>
                </a:cubicBezTo>
                <a:cubicBezTo>
                  <a:pt x="2077483" y="1943731"/>
                  <a:pt x="2077483" y="1943731"/>
                  <a:pt x="2114404" y="1943731"/>
                </a:cubicBezTo>
                <a:cubicBezTo>
                  <a:pt x="2114404" y="1943731"/>
                  <a:pt x="2114404" y="1943731"/>
                  <a:pt x="2114404" y="1905210"/>
                </a:cubicBezTo>
                <a:close/>
                <a:moveTo>
                  <a:pt x="22199084" y="1876319"/>
                </a:moveTo>
                <a:cubicBezTo>
                  <a:pt x="22179820" y="1876319"/>
                  <a:pt x="22160558" y="1885949"/>
                  <a:pt x="22160558" y="1905210"/>
                </a:cubicBezTo>
                <a:cubicBezTo>
                  <a:pt x="22199084" y="1905210"/>
                  <a:pt x="22199084" y="1943731"/>
                  <a:pt x="22237610" y="1905210"/>
                </a:cubicBezTo>
                <a:cubicBezTo>
                  <a:pt x="22237610" y="1885949"/>
                  <a:pt x="22218346" y="1876319"/>
                  <a:pt x="22199084" y="1876319"/>
                </a:cubicBezTo>
                <a:close/>
                <a:moveTo>
                  <a:pt x="1732358" y="1866688"/>
                </a:moveTo>
                <a:cubicBezTo>
                  <a:pt x="1732358" y="1905210"/>
                  <a:pt x="1619992" y="1866688"/>
                  <a:pt x="1656913" y="1905210"/>
                </a:cubicBezTo>
                <a:cubicBezTo>
                  <a:pt x="1695438" y="1905210"/>
                  <a:pt x="1619992" y="1943731"/>
                  <a:pt x="1656913" y="1943731"/>
                </a:cubicBezTo>
                <a:cubicBezTo>
                  <a:pt x="1732358" y="1943731"/>
                  <a:pt x="1809410" y="1905210"/>
                  <a:pt x="1772489" y="1943731"/>
                </a:cubicBezTo>
                <a:cubicBezTo>
                  <a:pt x="1847935" y="1905210"/>
                  <a:pt x="1924986" y="1982253"/>
                  <a:pt x="1961907" y="1943731"/>
                </a:cubicBezTo>
                <a:cubicBezTo>
                  <a:pt x="1924986" y="1943731"/>
                  <a:pt x="1924986" y="1943731"/>
                  <a:pt x="1884855" y="1943731"/>
                </a:cubicBezTo>
                <a:cubicBezTo>
                  <a:pt x="1924986" y="1943731"/>
                  <a:pt x="2000433" y="1943731"/>
                  <a:pt x="2000433" y="1905210"/>
                </a:cubicBezTo>
                <a:cubicBezTo>
                  <a:pt x="1884855" y="1866688"/>
                  <a:pt x="1961907" y="1905210"/>
                  <a:pt x="1884855" y="1905210"/>
                </a:cubicBezTo>
                <a:lnTo>
                  <a:pt x="1884855" y="1866688"/>
                </a:lnTo>
                <a:cubicBezTo>
                  <a:pt x="1847935" y="1866688"/>
                  <a:pt x="1847935" y="1866688"/>
                  <a:pt x="1847935" y="1866688"/>
                </a:cubicBezTo>
                <a:cubicBezTo>
                  <a:pt x="1772489" y="1866688"/>
                  <a:pt x="1847935" y="1905210"/>
                  <a:pt x="1809410" y="1905210"/>
                </a:cubicBezTo>
                <a:cubicBezTo>
                  <a:pt x="1772489" y="1905210"/>
                  <a:pt x="1772489" y="1866688"/>
                  <a:pt x="1732358" y="1866688"/>
                </a:cubicBezTo>
                <a:close/>
                <a:moveTo>
                  <a:pt x="1579861" y="1866688"/>
                </a:moveTo>
                <a:cubicBezTo>
                  <a:pt x="1542941" y="1905210"/>
                  <a:pt x="1504415" y="1905210"/>
                  <a:pt x="1467495" y="1943731"/>
                </a:cubicBezTo>
                <a:cubicBezTo>
                  <a:pt x="1504415" y="1943731"/>
                  <a:pt x="1542941" y="1943731"/>
                  <a:pt x="1579861" y="1943731"/>
                </a:cubicBezTo>
                <a:cubicBezTo>
                  <a:pt x="1579861" y="1905210"/>
                  <a:pt x="1619992" y="1866688"/>
                  <a:pt x="1579861" y="1866688"/>
                </a:cubicBezTo>
                <a:close/>
                <a:moveTo>
                  <a:pt x="22366030" y="1839001"/>
                </a:moveTo>
                <a:cubicBezTo>
                  <a:pt x="22351582" y="1839001"/>
                  <a:pt x="22332320" y="1848230"/>
                  <a:pt x="22313056" y="1866688"/>
                </a:cubicBezTo>
                <a:cubicBezTo>
                  <a:pt x="22313056" y="1866688"/>
                  <a:pt x="22313056" y="1905210"/>
                  <a:pt x="22351582" y="1905210"/>
                </a:cubicBezTo>
                <a:cubicBezTo>
                  <a:pt x="22351582" y="1866688"/>
                  <a:pt x="22427028" y="1866688"/>
                  <a:pt x="22390108" y="1866688"/>
                </a:cubicBezTo>
                <a:cubicBezTo>
                  <a:pt x="22390108" y="1848230"/>
                  <a:pt x="22380476" y="1839001"/>
                  <a:pt x="22366030" y="1839001"/>
                </a:cubicBezTo>
                <a:close/>
                <a:moveTo>
                  <a:pt x="1162501" y="1829772"/>
                </a:moveTo>
                <a:cubicBezTo>
                  <a:pt x="1162501" y="1829772"/>
                  <a:pt x="1085449" y="1829772"/>
                  <a:pt x="1085449" y="1866688"/>
                </a:cubicBezTo>
                <a:lnTo>
                  <a:pt x="1046923" y="1866688"/>
                </a:lnTo>
                <a:cubicBezTo>
                  <a:pt x="1046923" y="1866688"/>
                  <a:pt x="1122370" y="1905210"/>
                  <a:pt x="1122370" y="1866688"/>
                </a:cubicBezTo>
                <a:cubicBezTo>
                  <a:pt x="1085449" y="1866688"/>
                  <a:pt x="1199421" y="1866688"/>
                  <a:pt x="1162501" y="1829772"/>
                </a:cubicBezTo>
                <a:close/>
                <a:moveTo>
                  <a:pt x="2896780" y="1774071"/>
                </a:moveTo>
                <a:cubicBezTo>
                  <a:pt x="2862543" y="1768879"/>
                  <a:pt x="2790609" y="1789645"/>
                  <a:pt x="2762918" y="1789645"/>
                </a:cubicBezTo>
                <a:cubicBezTo>
                  <a:pt x="2762918" y="1829772"/>
                  <a:pt x="2724392" y="1829772"/>
                  <a:pt x="2724392" y="1866688"/>
                </a:cubicBezTo>
                <a:cubicBezTo>
                  <a:pt x="2799839" y="1829772"/>
                  <a:pt x="2762918" y="1789645"/>
                  <a:pt x="2915416" y="1789645"/>
                </a:cubicBezTo>
                <a:cubicBezTo>
                  <a:pt x="2915416" y="1780416"/>
                  <a:pt x="2908192" y="1775801"/>
                  <a:pt x="2896780" y="1774071"/>
                </a:cubicBezTo>
                <a:close/>
                <a:moveTo>
                  <a:pt x="21780118" y="1752728"/>
                </a:moveTo>
                <a:cubicBezTo>
                  <a:pt x="21741594" y="1789645"/>
                  <a:pt x="21855564" y="1789645"/>
                  <a:pt x="21855564" y="1789645"/>
                </a:cubicBezTo>
                <a:cubicBezTo>
                  <a:pt x="21818644" y="1789645"/>
                  <a:pt x="21818644" y="1752728"/>
                  <a:pt x="21780118" y="1752728"/>
                </a:cubicBezTo>
                <a:close/>
                <a:moveTo>
                  <a:pt x="2990861" y="1752728"/>
                </a:moveTo>
                <a:cubicBezTo>
                  <a:pt x="2952336" y="1789645"/>
                  <a:pt x="3067913" y="1829772"/>
                  <a:pt x="3067913" y="1789645"/>
                </a:cubicBezTo>
                <a:cubicBezTo>
                  <a:pt x="3029387" y="1789645"/>
                  <a:pt x="3067913" y="1752728"/>
                  <a:pt x="2990861" y="1752728"/>
                </a:cubicBezTo>
                <a:close/>
                <a:moveTo>
                  <a:pt x="19808766" y="1498075"/>
                </a:moveTo>
                <a:cubicBezTo>
                  <a:pt x="19787322" y="1498226"/>
                  <a:pt x="19758728" y="1505549"/>
                  <a:pt x="19720604" y="1524809"/>
                </a:cubicBezTo>
                <a:cubicBezTo>
                  <a:pt x="19797656" y="1524809"/>
                  <a:pt x="19720604" y="1524809"/>
                  <a:pt x="19720604" y="1561726"/>
                </a:cubicBezTo>
                <a:cubicBezTo>
                  <a:pt x="19778394" y="1561726"/>
                  <a:pt x="19792840" y="1583394"/>
                  <a:pt x="19828280" y="1594228"/>
                </a:cubicBezTo>
                <a:lnTo>
                  <a:pt x="19853680" y="1597639"/>
                </a:lnTo>
                <a:lnTo>
                  <a:pt x="19836180" y="1600247"/>
                </a:lnTo>
                <a:cubicBezTo>
                  <a:pt x="19873102" y="1600247"/>
                  <a:pt x="19873102" y="1600247"/>
                  <a:pt x="19873102" y="1600247"/>
                </a:cubicBezTo>
                <a:lnTo>
                  <a:pt x="19853680" y="1597639"/>
                </a:lnTo>
                <a:lnTo>
                  <a:pt x="19868486" y="1595432"/>
                </a:lnTo>
                <a:cubicBezTo>
                  <a:pt x="19873102" y="1590617"/>
                  <a:pt x="19873102" y="1580987"/>
                  <a:pt x="19873102" y="1561726"/>
                </a:cubicBezTo>
                <a:cubicBezTo>
                  <a:pt x="19873102" y="1561726"/>
                  <a:pt x="19873102" y="1497624"/>
                  <a:pt x="19808766" y="1498075"/>
                </a:cubicBezTo>
                <a:close/>
                <a:moveTo>
                  <a:pt x="21703068" y="1447767"/>
                </a:moveTo>
                <a:cubicBezTo>
                  <a:pt x="21703068" y="1486288"/>
                  <a:pt x="21780118" y="1524809"/>
                  <a:pt x="21780118" y="1486288"/>
                </a:cubicBezTo>
                <a:cubicBezTo>
                  <a:pt x="21770486" y="1486288"/>
                  <a:pt x="21775202" y="1486288"/>
                  <a:pt x="21787092" y="1485687"/>
                </a:cubicBezTo>
                <a:lnTo>
                  <a:pt x="21816878" y="1483177"/>
                </a:lnTo>
                <a:lnTo>
                  <a:pt x="21818644" y="1486288"/>
                </a:lnTo>
                <a:lnTo>
                  <a:pt x="21818644" y="1483028"/>
                </a:lnTo>
                <a:lnTo>
                  <a:pt x="21837104" y="1481473"/>
                </a:lnTo>
                <a:cubicBezTo>
                  <a:pt x="21875228" y="1476658"/>
                  <a:pt x="21913354" y="1467027"/>
                  <a:pt x="21894090" y="1447767"/>
                </a:cubicBezTo>
                <a:cubicBezTo>
                  <a:pt x="21894090" y="1447767"/>
                  <a:pt x="21855564" y="1447767"/>
                  <a:pt x="21818644" y="1447767"/>
                </a:cubicBezTo>
                <a:cubicBezTo>
                  <a:pt x="21818644" y="1447767"/>
                  <a:pt x="21818644" y="1447767"/>
                  <a:pt x="21818644" y="1464018"/>
                </a:cubicBezTo>
                <a:lnTo>
                  <a:pt x="21818644" y="1483028"/>
                </a:lnTo>
                <a:lnTo>
                  <a:pt x="21816878" y="1483177"/>
                </a:lnTo>
                <a:lnTo>
                  <a:pt x="21806002" y="1464018"/>
                </a:lnTo>
                <a:cubicBezTo>
                  <a:pt x="21782526" y="1447767"/>
                  <a:pt x="21731962" y="1447767"/>
                  <a:pt x="21703068" y="1447767"/>
                </a:cubicBezTo>
                <a:close/>
                <a:moveTo>
                  <a:pt x="21491378" y="1393671"/>
                </a:moveTo>
                <a:cubicBezTo>
                  <a:pt x="21496794" y="1388480"/>
                  <a:pt x="21475124" y="1409245"/>
                  <a:pt x="21475124" y="1409245"/>
                </a:cubicBezTo>
                <a:cubicBezTo>
                  <a:pt x="21484756" y="1400016"/>
                  <a:pt x="21489572" y="1395402"/>
                  <a:pt x="21491378" y="1393671"/>
                </a:cubicBezTo>
                <a:close/>
                <a:moveTo>
                  <a:pt x="21703068" y="1372328"/>
                </a:moveTo>
                <a:lnTo>
                  <a:pt x="21714720" y="1383201"/>
                </a:lnTo>
                <a:lnTo>
                  <a:pt x="21707884" y="1390787"/>
                </a:lnTo>
                <a:cubicBezTo>
                  <a:pt x="21703068" y="1400016"/>
                  <a:pt x="21703068" y="1409245"/>
                  <a:pt x="21703068" y="1409245"/>
                </a:cubicBezTo>
                <a:cubicBezTo>
                  <a:pt x="21703068" y="1447767"/>
                  <a:pt x="21780118" y="1447767"/>
                  <a:pt x="21780118" y="1409245"/>
                </a:cubicBezTo>
                <a:cubicBezTo>
                  <a:pt x="21751226" y="1409245"/>
                  <a:pt x="21744002" y="1409245"/>
                  <a:pt x="21725942" y="1393671"/>
                </a:cubicBezTo>
                <a:lnTo>
                  <a:pt x="21714720" y="1383201"/>
                </a:lnTo>
                <a:lnTo>
                  <a:pt x="21719322" y="1378097"/>
                </a:lnTo>
                <a:cubicBezTo>
                  <a:pt x="21724738" y="1374636"/>
                  <a:pt x="21731962" y="1372328"/>
                  <a:pt x="21741594" y="1372328"/>
                </a:cubicBezTo>
                <a:close/>
                <a:moveTo>
                  <a:pt x="19608238" y="1372328"/>
                </a:moveTo>
                <a:cubicBezTo>
                  <a:pt x="19617468" y="1381558"/>
                  <a:pt x="19619574" y="1388480"/>
                  <a:pt x="19618170" y="1393671"/>
                </a:cubicBezTo>
                <a:lnTo>
                  <a:pt x="19611948" y="1399795"/>
                </a:lnTo>
                <a:lnTo>
                  <a:pt x="19609972" y="1400226"/>
                </a:lnTo>
                <a:lnTo>
                  <a:pt x="19609612" y="1402092"/>
                </a:lnTo>
                <a:lnTo>
                  <a:pt x="19607034" y="1404631"/>
                </a:lnTo>
                <a:cubicBezTo>
                  <a:pt x="19597402" y="1409245"/>
                  <a:pt x="19588172" y="1409245"/>
                  <a:pt x="19608238" y="1409245"/>
                </a:cubicBezTo>
                <a:lnTo>
                  <a:pt x="19609612" y="1402092"/>
                </a:lnTo>
                <a:lnTo>
                  <a:pt x="19611948" y="1399795"/>
                </a:lnTo>
                <a:lnTo>
                  <a:pt x="19615186" y="1399088"/>
                </a:lnTo>
                <a:cubicBezTo>
                  <a:pt x="19629106" y="1402925"/>
                  <a:pt x="19664020" y="1438136"/>
                  <a:pt x="19720604" y="1409245"/>
                </a:cubicBezTo>
                <a:cubicBezTo>
                  <a:pt x="19683684" y="1372328"/>
                  <a:pt x="19645158" y="1372328"/>
                  <a:pt x="19608238" y="1372328"/>
                </a:cubicBezTo>
                <a:close/>
                <a:moveTo>
                  <a:pt x="21841870" y="1323575"/>
                </a:moveTo>
                <a:cubicBezTo>
                  <a:pt x="21828176" y="1321769"/>
                  <a:pt x="21818644" y="1324177"/>
                  <a:pt x="21818644" y="1333808"/>
                </a:cubicBezTo>
                <a:cubicBezTo>
                  <a:pt x="21855564" y="1372328"/>
                  <a:pt x="21855564" y="1372328"/>
                  <a:pt x="21932616" y="1372328"/>
                </a:cubicBezTo>
                <a:cubicBezTo>
                  <a:pt x="21961510" y="1372328"/>
                  <a:pt x="21882954" y="1328992"/>
                  <a:pt x="21841870" y="1323575"/>
                </a:cubicBezTo>
                <a:close/>
                <a:moveTo>
                  <a:pt x="21550570" y="1256764"/>
                </a:moveTo>
                <a:cubicBezTo>
                  <a:pt x="21560202" y="1256764"/>
                  <a:pt x="21574548" y="1256764"/>
                  <a:pt x="21590074" y="1257366"/>
                </a:cubicBezTo>
                <a:lnTo>
                  <a:pt x="21603366" y="1258569"/>
                </a:lnTo>
                <a:lnTo>
                  <a:pt x="21554724" y="1259967"/>
                </a:lnTo>
                <a:close/>
                <a:moveTo>
                  <a:pt x="19831966" y="1189753"/>
                </a:moveTo>
                <a:cubicBezTo>
                  <a:pt x="19798858" y="1189753"/>
                  <a:pt x="19760734" y="1199784"/>
                  <a:pt x="19760734" y="1219848"/>
                </a:cubicBezTo>
                <a:cubicBezTo>
                  <a:pt x="19836180" y="1256764"/>
                  <a:pt x="19797656" y="1219848"/>
                  <a:pt x="19873102" y="1219848"/>
                </a:cubicBezTo>
                <a:cubicBezTo>
                  <a:pt x="19893168" y="1199784"/>
                  <a:pt x="19865076" y="1189753"/>
                  <a:pt x="19831966" y="1189753"/>
                </a:cubicBezTo>
                <a:close/>
                <a:moveTo>
                  <a:pt x="20218226" y="914885"/>
                </a:moveTo>
                <a:cubicBezTo>
                  <a:pt x="20255146" y="951802"/>
                  <a:pt x="20178096" y="1028845"/>
                  <a:pt x="20218226" y="1028845"/>
                </a:cubicBezTo>
                <a:cubicBezTo>
                  <a:pt x="20218226" y="990324"/>
                  <a:pt x="20330592" y="990324"/>
                  <a:pt x="20330592" y="990324"/>
                </a:cubicBezTo>
                <a:cubicBezTo>
                  <a:pt x="20293672" y="951802"/>
                  <a:pt x="20255146" y="914885"/>
                  <a:pt x="20218226" y="914885"/>
                </a:cubicBezTo>
                <a:close/>
                <a:moveTo>
                  <a:pt x="5970575" y="763334"/>
                </a:moveTo>
                <a:lnTo>
                  <a:pt x="5963954" y="766417"/>
                </a:lnTo>
                <a:cubicBezTo>
                  <a:pt x="5944892" y="780461"/>
                  <a:pt x="5926031" y="799321"/>
                  <a:pt x="5888308" y="799321"/>
                </a:cubicBezTo>
                <a:cubicBezTo>
                  <a:pt x="5907370" y="785076"/>
                  <a:pt x="5929994" y="774392"/>
                  <a:pt x="5955439" y="766379"/>
                </a:cubicBezTo>
                <a:close/>
                <a:moveTo>
                  <a:pt x="5995081" y="751921"/>
                </a:moveTo>
                <a:cubicBezTo>
                  <a:pt x="6001088" y="751094"/>
                  <a:pt x="6007703" y="751307"/>
                  <a:pt x="6015225" y="752931"/>
                </a:cubicBezTo>
                <a:lnTo>
                  <a:pt x="6017705" y="753849"/>
                </a:lnTo>
                <a:lnTo>
                  <a:pt x="5970575" y="763334"/>
                </a:lnTo>
                <a:close/>
                <a:moveTo>
                  <a:pt x="10384567" y="646840"/>
                </a:moveTo>
                <a:lnTo>
                  <a:pt x="10369487" y="648650"/>
                </a:lnTo>
                <a:lnTo>
                  <a:pt x="10368991" y="647442"/>
                </a:lnTo>
                <a:cubicBezTo>
                  <a:pt x="10370722" y="646840"/>
                  <a:pt x="10375337" y="646840"/>
                  <a:pt x="10384567" y="646840"/>
                </a:cubicBezTo>
                <a:close/>
                <a:moveTo>
                  <a:pt x="13166210" y="601561"/>
                </a:moveTo>
                <a:lnTo>
                  <a:pt x="13171252" y="605108"/>
                </a:lnTo>
                <a:lnTo>
                  <a:pt x="13166408" y="608875"/>
                </a:lnTo>
                <a:close/>
                <a:moveTo>
                  <a:pt x="20025598" y="571402"/>
                </a:moveTo>
                <a:cubicBezTo>
                  <a:pt x="19988678" y="571402"/>
                  <a:pt x="19950152" y="571402"/>
                  <a:pt x="19950152" y="609923"/>
                </a:cubicBezTo>
                <a:cubicBezTo>
                  <a:pt x="20025598" y="571402"/>
                  <a:pt x="19988678" y="646840"/>
                  <a:pt x="20025598" y="609923"/>
                </a:cubicBezTo>
                <a:close/>
                <a:moveTo>
                  <a:pt x="13127910" y="571402"/>
                </a:moveTo>
                <a:cubicBezTo>
                  <a:pt x="13156805" y="571402"/>
                  <a:pt x="13164028" y="571402"/>
                  <a:pt x="13165834" y="587653"/>
                </a:cubicBezTo>
                <a:lnTo>
                  <a:pt x="13166210" y="601561"/>
                </a:lnTo>
                <a:lnTo>
                  <a:pt x="13154998" y="593672"/>
                </a:lnTo>
                <a:cubicBezTo>
                  <a:pt x="13147173" y="588255"/>
                  <a:pt x="13137542" y="581032"/>
                  <a:pt x="13127910" y="571402"/>
                </a:cubicBezTo>
                <a:close/>
                <a:moveTo>
                  <a:pt x="20434214" y="433534"/>
                </a:moveTo>
                <a:lnTo>
                  <a:pt x="20439574" y="435774"/>
                </a:lnTo>
                <a:cubicBezTo>
                  <a:pt x="20443762" y="440589"/>
                  <a:pt x="20446170" y="447812"/>
                  <a:pt x="20446170" y="457443"/>
                </a:cubicBezTo>
                <a:close/>
                <a:moveTo>
                  <a:pt x="20178096" y="380399"/>
                </a:moveTo>
                <a:cubicBezTo>
                  <a:pt x="20218226" y="380399"/>
                  <a:pt x="20178096" y="418921"/>
                  <a:pt x="20178096" y="418921"/>
                </a:cubicBezTo>
                <a:cubicBezTo>
                  <a:pt x="20102650" y="380399"/>
                  <a:pt x="20065730" y="418921"/>
                  <a:pt x="20025598" y="418921"/>
                </a:cubicBezTo>
                <a:cubicBezTo>
                  <a:pt x="20065730" y="457443"/>
                  <a:pt x="20102650" y="532881"/>
                  <a:pt x="20178096" y="571402"/>
                </a:cubicBezTo>
                <a:cubicBezTo>
                  <a:pt x="20255146" y="494359"/>
                  <a:pt x="20218226" y="457443"/>
                  <a:pt x="20255146" y="380399"/>
                </a:cubicBezTo>
                <a:cubicBezTo>
                  <a:pt x="20255146" y="380399"/>
                  <a:pt x="20226654" y="380399"/>
                  <a:pt x="20202776" y="380399"/>
                </a:cubicBezTo>
                <a:close/>
                <a:moveTo>
                  <a:pt x="18121792" y="380399"/>
                </a:moveTo>
                <a:cubicBezTo>
                  <a:pt x="18006214" y="418921"/>
                  <a:pt x="17853718" y="341878"/>
                  <a:pt x="17778272" y="418921"/>
                </a:cubicBezTo>
                <a:cubicBezTo>
                  <a:pt x="17892244" y="457443"/>
                  <a:pt x="18083266" y="457443"/>
                  <a:pt x="18121792" y="380399"/>
                </a:cubicBezTo>
                <a:close/>
                <a:moveTo>
                  <a:pt x="19950152" y="341878"/>
                </a:moveTo>
                <a:cubicBezTo>
                  <a:pt x="19797656" y="341878"/>
                  <a:pt x="19950152" y="418921"/>
                  <a:pt x="19873102" y="457443"/>
                </a:cubicBezTo>
                <a:cubicBezTo>
                  <a:pt x="19950152" y="457443"/>
                  <a:pt x="19950152" y="418921"/>
                  <a:pt x="19950152" y="341878"/>
                </a:cubicBezTo>
                <a:close/>
                <a:moveTo>
                  <a:pt x="19720604" y="341878"/>
                </a:moveTo>
                <a:cubicBezTo>
                  <a:pt x="19608238" y="457443"/>
                  <a:pt x="19378690" y="380399"/>
                  <a:pt x="19226192" y="457443"/>
                </a:cubicBezTo>
                <a:cubicBezTo>
                  <a:pt x="19303244" y="494359"/>
                  <a:pt x="19378690" y="418921"/>
                  <a:pt x="19417214" y="494359"/>
                </a:cubicBezTo>
                <a:cubicBezTo>
                  <a:pt x="19378690" y="532881"/>
                  <a:pt x="19303244" y="494359"/>
                  <a:pt x="19303244" y="532881"/>
                </a:cubicBezTo>
                <a:cubicBezTo>
                  <a:pt x="19417214" y="532881"/>
                  <a:pt x="19417214" y="571402"/>
                  <a:pt x="19455740" y="571402"/>
                </a:cubicBezTo>
                <a:cubicBezTo>
                  <a:pt x="19531186" y="532881"/>
                  <a:pt x="19608238" y="494359"/>
                  <a:pt x="19720604" y="532881"/>
                </a:cubicBezTo>
                <a:cubicBezTo>
                  <a:pt x="19760734" y="457443"/>
                  <a:pt x="19760734" y="418921"/>
                  <a:pt x="19797656" y="380399"/>
                </a:cubicBezTo>
                <a:cubicBezTo>
                  <a:pt x="19760734" y="380399"/>
                  <a:pt x="19797656" y="341878"/>
                  <a:pt x="19720604" y="341878"/>
                </a:cubicBezTo>
                <a:close/>
                <a:moveTo>
                  <a:pt x="19760734" y="266440"/>
                </a:moveTo>
                <a:cubicBezTo>
                  <a:pt x="19720604" y="266440"/>
                  <a:pt x="19608238" y="266440"/>
                  <a:pt x="19608238" y="304961"/>
                </a:cubicBezTo>
                <a:cubicBezTo>
                  <a:pt x="19683684" y="304961"/>
                  <a:pt x="19797656" y="266440"/>
                  <a:pt x="19760734" y="266440"/>
                </a:cubicBezTo>
                <a:close/>
                <a:moveTo>
                  <a:pt x="19492660" y="266440"/>
                </a:moveTo>
                <a:cubicBezTo>
                  <a:pt x="19455740" y="266440"/>
                  <a:pt x="19417214" y="266440"/>
                  <a:pt x="19417214" y="304961"/>
                </a:cubicBezTo>
                <a:cubicBezTo>
                  <a:pt x="19455740" y="304961"/>
                  <a:pt x="19492660" y="304961"/>
                  <a:pt x="19492660" y="266440"/>
                </a:cubicBezTo>
                <a:close/>
                <a:moveTo>
                  <a:pt x="18426786" y="266440"/>
                </a:moveTo>
                <a:cubicBezTo>
                  <a:pt x="18388260" y="304961"/>
                  <a:pt x="18502232" y="304961"/>
                  <a:pt x="18502232" y="266440"/>
                </a:cubicBezTo>
                <a:cubicBezTo>
                  <a:pt x="18502232" y="266440"/>
                  <a:pt x="18502232" y="266440"/>
                  <a:pt x="18426786" y="266440"/>
                </a:cubicBezTo>
                <a:close/>
                <a:moveTo>
                  <a:pt x="18283118" y="218890"/>
                </a:moveTo>
                <a:cubicBezTo>
                  <a:pt x="18254626" y="219091"/>
                  <a:pt x="18235764" y="228721"/>
                  <a:pt x="18235764" y="266440"/>
                </a:cubicBezTo>
                <a:cubicBezTo>
                  <a:pt x="18274288" y="266440"/>
                  <a:pt x="18388260" y="304961"/>
                  <a:pt x="18388260" y="227918"/>
                </a:cubicBezTo>
                <a:cubicBezTo>
                  <a:pt x="18349736" y="227918"/>
                  <a:pt x="18311612" y="218689"/>
                  <a:pt x="18283118" y="218890"/>
                </a:cubicBezTo>
                <a:close/>
                <a:moveTo>
                  <a:pt x="20255146" y="191002"/>
                </a:moveTo>
                <a:cubicBezTo>
                  <a:pt x="20255146" y="227918"/>
                  <a:pt x="20293672" y="227918"/>
                  <a:pt x="20255146" y="266440"/>
                </a:cubicBezTo>
                <a:cubicBezTo>
                  <a:pt x="20218226" y="266440"/>
                  <a:pt x="20178096" y="266440"/>
                  <a:pt x="20141176" y="266440"/>
                </a:cubicBezTo>
                <a:cubicBezTo>
                  <a:pt x="20141176" y="304961"/>
                  <a:pt x="20102650" y="341878"/>
                  <a:pt x="20141176" y="341878"/>
                </a:cubicBezTo>
                <a:cubicBezTo>
                  <a:pt x="20141176" y="304961"/>
                  <a:pt x="20218226" y="304961"/>
                  <a:pt x="20255146" y="266440"/>
                </a:cubicBezTo>
                <a:cubicBezTo>
                  <a:pt x="20293672" y="227918"/>
                  <a:pt x="20330592" y="266440"/>
                  <a:pt x="20330592" y="227918"/>
                </a:cubicBezTo>
                <a:cubicBezTo>
                  <a:pt x="20255146" y="227918"/>
                  <a:pt x="20293672" y="227918"/>
                  <a:pt x="20293672" y="191002"/>
                </a:cubicBezTo>
                <a:cubicBezTo>
                  <a:pt x="20293672" y="191002"/>
                  <a:pt x="20293672" y="191002"/>
                  <a:pt x="20255146" y="191002"/>
                </a:cubicBezTo>
                <a:close/>
                <a:moveTo>
                  <a:pt x="16558294" y="191002"/>
                </a:moveTo>
                <a:cubicBezTo>
                  <a:pt x="16481242" y="191002"/>
                  <a:pt x="16328746" y="227918"/>
                  <a:pt x="16214774" y="227918"/>
                </a:cubicBezTo>
                <a:cubicBezTo>
                  <a:pt x="16291826" y="304961"/>
                  <a:pt x="16519768" y="266440"/>
                  <a:pt x="16558294" y="191002"/>
                </a:cubicBezTo>
                <a:close/>
                <a:moveTo>
                  <a:pt x="15986832" y="191002"/>
                </a:moveTo>
                <a:cubicBezTo>
                  <a:pt x="15948306" y="191002"/>
                  <a:pt x="15720362" y="227918"/>
                  <a:pt x="15834334" y="266440"/>
                </a:cubicBezTo>
                <a:cubicBezTo>
                  <a:pt x="15872860" y="227918"/>
                  <a:pt x="15948306" y="266440"/>
                  <a:pt x="16023752" y="266440"/>
                </a:cubicBezTo>
                <a:cubicBezTo>
                  <a:pt x="16014522" y="256810"/>
                  <a:pt x="16009907" y="249587"/>
                  <a:pt x="16008176" y="244170"/>
                </a:cubicBezTo>
                <a:lnTo>
                  <a:pt x="16009193" y="237454"/>
                </a:lnTo>
                <a:lnTo>
                  <a:pt x="16009985" y="237392"/>
                </a:lnTo>
                <a:cubicBezTo>
                  <a:pt x="16014497" y="235768"/>
                  <a:pt x="16019137" y="232734"/>
                  <a:pt x="16023752" y="227918"/>
                </a:cubicBezTo>
                <a:cubicBezTo>
                  <a:pt x="16023752" y="227918"/>
                  <a:pt x="16014522" y="227918"/>
                  <a:pt x="16009907" y="232734"/>
                </a:cubicBezTo>
                <a:lnTo>
                  <a:pt x="16009193" y="237454"/>
                </a:lnTo>
                <a:lnTo>
                  <a:pt x="15996990" y="238402"/>
                </a:lnTo>
                <a:cubicBezTo>
                  <a:pt x="15972385" y="233436"/>
                  <a:pt x="15957938" y="191002"/>
                  <a:pt x="15986832" y="191002"/>
                </a:cubicBezTo>
                <a:close/>
                <a:moveTo>
                  <a:pt x="19126066" y="162111"/>
                </a:moveTo>
                <a:cubicBezTo>
                  <a:pt x="19102188" y="162111"/>
                  <a:pt x="19073694" y="171741"/>
                  <a:pt x="19073694" y="191002"/>
                </a:cubicBezTo>
                <a:cubicBezTo>
                  <a:pt x="19112220" y="191002"/>
                  <a:pt x="19112220" y="227918"/>
                  <a:pt x="19150746" y="191002"/>
                </a:cubicBezTo>
                <a:cubicBezTo>
                  <a:pt x="19169206" y="171741"/>
                  <a:pt x="19149944" y="162111"/>
                  <a:pt x="19126066" y="162111"/>
                </a:cubicBezTo>
                <a:close/>
                <a:moveTo>
                  <a:pt x="19378690" y="152480"/>
                </a:moveTo>
                <a:cubicBezTo>
                  <a:pt x="19226192" y="152480"/>
                  <a:pt x="19455740" y="227918"/>
                  <a:pt x="19417214" y="191002"/>
                </a:cubicBezTo>
                <a:cubicBezTo>
                  <a:pt x="19417214" y="191002"/>
                  <a:pt x="19417214" y="191002"/>
                  <a:pt x="19378690" y="191002"/>
                </a:cubicBezTo>
                <a:cubicBezTo>
                  <a:pt x="19417214" y="191002"/>
                  <a:pt x="19378690" y="191002"/>
                  <a:pt x="19378690" y="152480"/>
                </a:cubicBezTo>
                <a:close/>
                <a:moveTo>
                  <a:pt x="16824762" y="152480"/>
                </a:moveTo>
                <a:cubicBezTo>
                  <a:pt x="16786238" y="152480"/>
                  <a:pt x="16749316" y="152480"/>
                  <a:pt x="16749316" y="191002"/>
                </a:cubicBezTo>
                <a:cubicBezTo>
                  <a:pt x="16749316" y="191002"/>
                  <a:pt x="16824762" y="191002"/>
                  <a:pt x="16824762" y="152480"/>
                </a:cubicBezTo>
                <a:close/>
                <a:moveTo>
                  <a:pt x="20044430" y="88187"/>
                </a:moveTo>
                <a:lnTo>
                  <a:pt x="20063370" y="111103"/>
                </a:lnTo>
                <a:lnTo>
                  <a:pt x="20055790" y="110551"/>
                </a:lnTo>
                <a:lnTo>
                  <a:pt x="20048172" y="107940"/>
                </a:lnTo>
                <a:cubicBezTo>
                  <a:pt x="20045664" y="104329"/>
                  <a:pt x="20045664" y="99513"/>
                  <a:pt x="20045664" y="94698"/>
                </a:cubicBezTo>
                <a:close/>
                <a:moveTo>
                  <a:pt x="20037174" y="79406"/>
                </a:moveTo>
                <a:lnTo>
                  <a:pt x="20043156" y="81456"/>
                </a:lnTo>
                <a:lnTo>
                  <a:pt x="20044430" y="88187"/>
                </a:lnTo>
                <a:close/>
                <a:moveTo>
                  <a:pt x="20293672" y="75437"/>
                </a:moveTo>
                <a:cubicBezTo>
                  <a:pt x="20293672" y="104329"/>
                  <a:pt x="20251234" y="111551"/>
                  <a:pt x="20230014" y="97106"/>
                </a:cubicBezTo>
                <a:lnTo>
                  <a:pt x="20219992" y="78682"/>
                </a:lnTo>
                <a:close/>
                <a:moveTo>
                  <a:pt x="20218226" y="75437"/>
                </a:moveTo>
                <a:lnTo>
                  <a:pt x="20219992" y="78682"/>
                </a:lnTo>
                <a:lnTo>
                  <a:pt x="20217350" y="78798"/>
                </a:lnTo>
                <a:close/>
                <a:moveTo>
                  <a:pt x="19988678" y="75437"/>
                </a:moveTo>
                <a:cubicBezTo>
                  <a:pt x="19988678" y="113959"/>
                  <a:pt x="19873102" y="152480"/>
                  <a:pt x="19836180" y="113959"/>
                </a:cubicBezTo>
                <a:cubicBezTo>
                  <a:pt x="19913232" y="152480"/>
                  <a:pt x="19797656" y="152480"/>
                  <a:pt x="19797656" y="152480"/>
                </a:cubicBezTo>
                <a:cubicBezTo>
                  <a:pt x="19873102" y="152480"/>
                  <a:pt x="20025598" y="152480"/>
                  <a:pt x="19988678" y="75437"/>
                </a:cubicBezTo>
                <a:close/>
                <a:moveTo>
                  <a:pt x="18730176" y="38521"/>
                </a:moveTo>
                <a:lnTo>
                  <a:pt x="18807226" y="38521"/>
                </a:lnTo>
                <a:cubicBezTo>
                  <a:pt x="18807226" y="75437"/>
                  <a:pt x="18807226" y="75437"/>
                  <a:pt x="18730176" y="38521"/>
                </a:cubicBezTo>
                <a:close/>
                <a:moveTo>
                  <a:pt x="17892244" y="38521"/>
                </a:moveTo>
                <a:cubicBezTo>
                  <a:pt x="17892244" y="38521"/>
                  <a:pt x="17901874" y="38521"/>
                  <a:pt x="17911506" y="43136"/>
                </a:cubicBezTo>
                <a:lnTo>
                  <a:pt x="17924568" y="53945"/>
                </a:lnTo>
                <a:lnTo>
                  <a:pt x="17921714" y="54095"/>
                </a:lnTo>
                <a:cubicBezTo>
                  <a:pt x="17911506" y="52365"/>
                  <a:pt x="17901874" y="47750"/>
                  <a:pt x="17892244" y="38521"/>
                </a:cubicBezTo>
                <a:close/>
                <a:moveTo>
                  <a:pt x="19836180" y="0"/>
                </a:moveTo>
                <a:cubicBezTo>
                  <a:pt x="19797656" y="38521"/>
                  <a:pt x="19913232" y="38521"/>
                  <a:pt x="19913232" y="75437"/>
                </a:cubicBezTo>
                <a:cubicBezTo>
                  <a:pt x="19940922" y="47750"/>
                  <a:pt x="19990282" y="40828"/>
                  <a:pt x="20030164" y="70923"/>
                </a:cubicBezTo>
                <a:lnTo>
                  <a:pt x="20037174" y="79406"/>
                </a:lnTo>
                <a:lnTo>
                  <a:pt x="20025598" y="75437"/>
                </a:lnTo>
                <a:cubicBezTo>
                  <a:pt x="20007138" y="94698"/>
                  <a:pt x="20017172" y="104329"/>
                  <a:pt x="20036434" y="109144"/>
                </a:cubicBezTo>
                <a:lnTo>
                  <a:pt x="20055790" y="110551"/>
                </a:lnTo>
                <a:lnTo>
                  <a:pt x="20065730" y="113959"/>
                </a:lnTo>
                <a:cubicBezTo>
                  <a:pt x="20102650" y="191002"/>
                  <a:pt x="20025598" y="152480"/>
                  <a:pt x="20025598" y="191002"/>
                </a:cubicBezTo>
                <a:cubicBezTo>
                  <a:pt x="20065730" y="191002"/>
                  <a:pt x="20102650" y="152480"/>
                  <a:pt x="20141176" y="152480"/>
                </a:cubicBezTo>
                <a:cubicBezTo>
                  <a:pt x="20102650" y="152480"/>
                  <a:pt x="20102650" y="113959"/>
                  <a:pt x="20065730" y="113959"/>
                </a:cubicBezTo>
                <a:lnTo>
                  <a:pt x="20063370" y="111103"/>
                </a:lnTo>
                <a:lnTo>
                  <a:pt x="20102650" y="113959"/>
                </a:lnTo>
                <a:cubicBezTo>
                  <a:pt x="20121912" y="94698"/>
                  <a:pt x="20150806" y="85068"/>
                  <a:pt x="20184316" y="80253"/>
                </a:cubicBezTo>
                <a:lnTo>
                  <a:pt x="20217350" y="78798"/>
                </a:lnTo>
                <a:lnTo>
                  <a:pt x="20203178" y="133220"/>
                </a:lnTo>
                <a:cubicBezTo>
                  <a:pt x="20198162" y="152480"/>
                  <a:pt x="20198162" y="171741"/>
                  <a:pt x="20218226" y="191002"/>
                </a:cubicBezTo>
                <a:cubicBezTo>
                  <a:pt x="20255146" y="113959"/>
                  <a:pt x="20293672" y="191002"/>
                  <a:pt x="20330592" y="152480"/>
                </a:cubicBezTo>
                <a:cubicBezTo>
                  <a:pt x="20330592" y="191002"/>
                  <a:pt x="20370724" y="191002"/>
                  <a:pt x="20370724" y="191002"/>
                </a:cubicBezTo>
                <a:cubicBezTo>
                  <a:pt x="20330592" y="227918"/>
                  <a:pt x="20330592" y="266440"/>
                  <a:pt x="20255146" y="304961"/>
                </a:cubicBezTo>
                <a:cubicBezTo>
                  <a:pt x="20293672" y="304961"/>
                  <a:pt x="20293672" y="304961"/>
                  <a:pt x="20293672" y="341878"/>
                </a:cubicBezTo>
                <a:cubicBezTo>
                  <a:pt x="20330592" y="341878"/>
                  <a:pt x="20330592" y="341878"/>
                  <a:pt x="20370724" y="341878"/>
                </a:cubicBezTo>
                <a:cubicBezTo>
                  <a:pt x="20370724" y="341878"/>
                  <a:pt x="20407644" y="341878"/>
                  <a:pt x="20446170" y="341878"/>
                </a:cubicBezTo>
                <a:cubicBezTo>
                  <a:pt x="20426906" y="361139"/>
                  <a:pt x="20417276" y="380399"/>
                  <a:pt x="20417276" y="399660"/>
                </a:cubicBezTo>
                <a:lnTo>
                  <a:pt x="20434214" y="433534"/>
                </a:lnTo>
                <a:lnTo>
                  <a:pt x="20422292" y="428551"/>
                </a:lnTo>
                <a:cubicBezTo>
                  <a:pt x="20408046" y="428551"/>
                  <a:pt x="20389184" y="438182"/>
                  <a:pt x="20370724" y="457443"/>
                </a:cubicBezTo>
                <a:cubicBezTo>
                  <a:pt x="20446170" y="494359"/>
                  <a:pt x="20407644" y="532881"/>
                  <a:pt x="20330592" y="532881"/>
                </a:cubicBezTo>
                <a:cubicBezTo>
                  <a:pt x="20370724" y="571402"/>
                  <a:pt x="20370724" y="532881"/>
                  <a:pt x="20446170" y="532881"/>
                </a:cubicBezTo>
                <a:cubicBezTo>
                  <a:pt x="20446170" y="532881"/>
                  <a:pt x="20446170" y="532881"/>
                  <a:pt x="20446170" y="609923"/>
                </a:cubicBezTo>
                <a:cubicBezTo>
                  <a:pt x="20370724" y="609923"/>
                  <a:pt x="20370724" y="646840"/>
                  <a:pt x="20293672" y="646840"/>
                </a:cubicBezTo>
                <a:cubicBezTo>
                  <a:pt x="20255146" y="646840"/>
                  <a:pt x="20218226" y="685361"/>
                  <a:pt x="20218226" y="685361"/>
                </a:cubicBezTo>
                <a:cubicBezTo>
                  <a:pt x="20178096" y="685361"/>
                  <a:pt x="20178096" y="685361"/>
                  <a:pt x="20102650" y="723883"/>
                </a:cubicBezTo>
                <a:cubicBezTo>
                  <a:pt x="20102650" y="685361"/>
                  <a:pt x="19988678" y="685361"/>
                  <a:pt x="19950152" y="685361"/>
                </a:cubicBezTo>
                <a:cubicBezTo>
                  <a:pt x="19988678" y="723883"/>
                  <a:pt x="19988678" y="723883"/>
                  <a:pt x="20025598" y="723883"/>
                </a:cubicBezTo>
                <a:cubicBezTo>
                  <a:pt x="19988678" y="762404"/>
                  <a:pt x="20065730" y="799321"/>
                  <a:pt x="20141176" y="799321"/>
                </a:cubicBezTo>
                <a:cubicBezTo>
                  <a:pt x="20178096" y="799321"/>
                  <a:pt x="20178096" y="762404"/>
                  <a:pt x="20178096" y="762404"/>
                </a:cubicBezTo>
                <a:cubicBezTo>
                  <a:pt x="20255146" y="837842"/>
                  <a:pt x="20407644" y="799321"/>
                  <a:pt x="20446170" y="837842"/>
                </a:cubicBezTo>
                <a:cubicBezTo>
                  <a:pt x="20483090" y="799321"/>
                  <a:pt x="20560142" y="723883"/>
                  <a:pt x="20483090" y="723883"/>
                </a:cubicBezTo>
                <a:cubicBezTo>
                  <a:pt x="20483090" y="685361"/>
                  <a:pt x="20598666" y="723883"/>
                  <a:pt x="20635588" y="723883"/>
                </a:cubicBezTo>
                <a:cubicBezTo>
                  <a:pt x="20635588" y="762404"/>
                  <a:pt x="20560142" y="762404"/>
                  <a:pt x="20560142" y="762404"/>
                </a:cubicBezTo>
                <a:cubicBezTo>
                  <a:pt x="20560142" y="799321"/>
                  <a:pt x="20635588" y="799321"/>
                  <a:pt x="20560142" y="837842"/>
                </a:cubicBezTo>
                <a:cubicBezTo>
                  <a:pt x="20598666" y="837842"/>
                  <a:pt x="20635588" y="837842"/>
                  <a:pt x="20675718" y="837842"/>
                </a:cubicBezTo>
                <a:cubicBezTo>
                  <a:pt x="20675718" y="876364"/>
                  <a:pt x="20635588" y="876364"/>
                  <a:pt x="20675718" y="876364"/>
                </a:cubicBezTo>
                <a:cubicBezTo>
                  <a:pt x="20635588" y="876364"/>
                  <a:pt x="20560142" y="914885"/>
                  <a:pt x="20598666" y="951802"/>
                </a:cubicBezTo>
                <a:cubicBezTo>
                  <a:pt x="20560942" y="951802"/>
                  <a:pt x="20522818" y="951802"/>
                  <a:pt x="20479678" y="951802"/>
                </a:cubicBezTo>
                <a:lnTo>
                  <a:pt x="20446170" y="951802"/>
                </a:lnTo>
                <a:lnTo>
                  <a:pt x="20330592" y="951802"/>
                </a:lnTo>
                <a:cubicBezTo>
                  <a:pt x="20330592" y="990324"/>
                  <a:pt x="20407644" y="990324"/>
                  <a:pt x="20446170" y="951802"/>
                </a:cubicBezTo>
                <a:cubicBezTo>
                  <a:pt x="20446170" y="1028845"/>
                  <a:pt x="20523220" y="990324"/>
                  <a:pt x="20483090" y="1028845"/>
                </a:cubicBezTo>
                <a:cubicBezTo>
                  <a:pt x="20483090" y="1067366"/>
                  <a:pt x="20330592" y="1067366"/>
                  <a:pt x="20370724" y="1104283"/>
                </a:cubicBezTo>
                <a:cubicBezTo>
                  <a:pt x="20330592" y="1067366"/>
                  <a:pt x="20293672" y="1067366"/>
                  <a:pt x="20178096" y="1067366"/>
                </a:cubicBezTo>
                <a:cubicBezTo>
                  <a:pt x="20141176" y="1179721"/>
                  <a:pt x="19988678" y="1142804"/>
                  <a:pt x="19913232" y="1179721"/>
                </a:cubicBezTo>
                <a:cubicBezTo>
                  <a:pt x="19988678" y="1219848"/>
                  <a:pt x="19988678" y="1142804"/>
                  <a:pt x="20102650" y="1179721"/>
                </a:cubicBezTo>
                <a:cubicBezTo>
                  <a:pt x="20102650" y="1219848"/>
                  <a:pt x="20025598" y="1179721"/>
                  <a:pt x="20025598" y="1219848"/>
                </a:cubicBezTo>
                <a:cubicBezTo>
                  <a:pt x="20025598" y="1179721"/>
                  <a:pt x="19988678" y="1219848"/>
                  <a:pt x="20025598" y="1256764"/>
                </a:cubicBezTo>
                <a:cubicBezTo>
                  <a:pt x="19988678" y="1256764"/>
                  <a:pt x="19950152" y="1256764"/>
                  <a:pt x="19988678" y="1219848"/>
                </a:cubicBezTo>
                <a:cubicBezTo>
                  <a:pt x="19913232" y="1219848"/>
                  <a:pt x="19873102" y="1219848"/>
                  <a:pt x="19836180" y="1295285"/>
                </a:cubicBezTo>
                <a:cubicBezTo>
                  <a:pt x="19760734" y="1256764"/>
                  <a:pt x="19720604" y="1333808"/>
                  <a:pt x="19645158" y="1333808"/>
                </a:cubicBezTo>
                <a:cubicBezTo>
                  <a:pt x="19683684" y="1372328"/>
                  <a:pt x="19873102" y="1447767"/>
                  <a:pt x="19913232" y="1409245"/>
                </a:cubicBezTo>
                <a:cubicBezTo>
                  <a:pt x="19950152" y="1409245"/>
                  <a:pt x="19873102" y="1447767"/>
                  <a:pt x="19873102" y="1486288"/>
                </a:cubicBezTo>
                <a:cubicBezTo>
                  <a:pt x="19913232" y="1524809"/>
                  <a:pt x="19913232" y="1561726"/>
                  <a:pt x="19988678" y="1561726"/>
                </a:cubicBezTo>
                <a:cubicBezTo>
                  <a:pt x="20025598" y="1524809"/>
                  <a:pt x="20065730" y="1561726"/>
                  <a:pt x="20102650" y="1561726"/>
                </a:cubicBezTo>
                <a:cubicBezTo>
                  <a:pt x="20141176" y="1561726"/>
                  <a:pt x="20065730" y="1524809"/>
                  <a:pt x="20065730" y="1524809"/>
                </a:cubicBezTo>
                <a:cubicBezTo>
                  <a:pt x="20102650" y="1486288"/>
                  <a:pt x="20218226" y="1524809"/>
                  <a:pt x="20218226" y="1561726"/>
                </a:cubicBezTo>
                <a:cubicBezTo>
                  <a:pt x="20330592" y="1486288"/>
                  <a:pt x="20598666" y="1486288"/>
                  <a:pt x="20635588" y="1447767"/>
                </a:cubicBezTo>
                <a:cubicBezTo>
                  <a:pt x="20675718" y="1409245"/>
                  <a:pt x="20712638" y="1447767"/>
                  <a:pt x="20751164" y="1486288"/>
                </a:cubicBezTo>
                <a:cubicBezTo>
                  <a:pt x="20751164" y="1486288"/>
                  <a:pt x="20751164" y="1447767"/>
                  <a:pt x="20788084" y="1447767"/>
                </a:cubicBezTo>
                <a:cubicBezTo>
                  <a:pt x="20828216" y="1409245"/>
                  <a:pt x="20712638" y="1447767"/>
                  <a:pt x="20751164" y="1409245"/>
                </a:cubicBezTo>
                <a:cubicBezTo>
                  <a:pt x="20788084" y="1409245"/>
                  <a:pt x="20788084" y="1409245"/>
                  <a:pt x="20828216" y="1409245"/>
                </a:cubicBezTo>
                <a:cubicBezTo>
                  <a:pt x="20828216" y="1524809"/>
                  <a:pt x="21133210" y="1409245"/>
                  <a:pt x="21245576" y="1409245"/>
                </a:cubicBezTo>
                <a:cubicBezTo>
                  <a:pt x="21285706" y="1409245"/>
                  <a:pt x="21398074" y="1447767"/>
                  <a:pt x="21475124" y="1409245"/>
                </a:cubicBezTo>
                <a:cubicBezTo>
                  <a:pt x="21550570" y="1409245"/>
                  <a:pt x="21513650" y="1409245"/>
                  <a:pt x="21627622" y="1409245"/>
                </a:cubicBezTo>
                <a:cubicBezTo>
                  <a:pt x="21513650" y="1372328"/>
                  <a:pt x="21550570" y="1333808"/>
                  <a:pt x="21475124" y="1295285"/>
                </a:cubicBezTo>
                <a:cubicBezTo>
                  <a:pt x="21436598" y="1333808"/>
                  <a:pt x="21436598" y="1295285"/>
                  <a:pt x="21361152" y="1295285"/>
                </a:cubicBezTo>
                <a:cubicBezTo>
                  <a:pt x="21398874" y="1276025"/>
                  <a:pt x="21446230" y="1266395"/>
                  <a:pt x="21498600" y="1261580"/>
                </a:cubicBezTo>
                <a:lnTo>
                  <a:pt x="21554724" y="1259967"/>
                </a:lnTo>
                <a:lnTo>
                  <a:pt x="21579464" y="1279034"/>
                </a:lnTo>
                <a:cubicBezTo>
                  <a:pt x="21608360" y="1295285"/>
                  <a:pt x="21637254" y="1295285"/>
                  <a:pt x="21666148" y="1295285"/>
                </a:cubicBezTo>
                <a:cubicBezTo>
                  <a:pt x="21684608" y="1276025"/>
                  <a:pt x="21665346" y="1266395"/>
                  <a:pt x="21636652" y="1261580"/>
                </a:cubicBezTo>
                <a:lnTo>
                  <a:pt x="21603366" y="1258569"/>
                </a:lnTo>
                <a:lnTo>
                  <a:pt x="21666148" y="1256764"/>
                </a:lnTo>
                <a:cubicBezTo>
                  <a:pt x="21703068" y="1256764"/>
                  <a:pt x="21741594" y="1295285"/>
                  <a:pt x="21703068" y="1333808"/>
                </a:cubicBezTo>
                <a:cubicBezTo>
                  <a:pt x="21780118" y="1333808"/>
                  <a:pt x="21780118" y="1256764"/>
                  <a:pt x="21741594" y="1256764"/>
                </a:cubicBezTo>
                <a:cubicBezTo>
                  <a:pt x="21741594" y="1219848"/>
                  <a:pt x="21894090" y="1295285"/>
                  <a:pt x="21818644" y="1295285"/>
                </a:cubicBezTo>
                <a:cubicBezTo>
                  <a:pt x="21818644" y="1333808"/>
                  <a:pt x="21855564" y="1256764"/>
                  <a:pt x="21894090" y="1295285"/>
                </a:cubicBezTo>
                <a:cubicBezTo>
                  <a:pt x="21932616" y="1333808"/>
                  <a:pt x="22008062" y="1372328"/>
                  <a:pt x="22123638" y="1409245"/>
                </a:cubicBezTo>
                <a:cubicBezTo>
                  <a:pt x="22085112" y="1447767"/>
                  <a:pt x="21855564" y="1372328"/>
                  <a:pt x="21818644" y="1409245"/>
                </a:cubicBezTo>
                <a:cubicBezTo>
                  <a:pt x="21855564" y="1409245"/>
                  <a:pt x="21894090" y="1447767"/>
                  <a:pt x="22008062" y="1447767"/>
                </a:cubicBezTo>
                <a:cubicBezTo>
                  <a:pt x="22008062" y="1486288"/>
                  <a:pt x="21932616" y="1486288"/>
                  <a:pt x="21855564" y="1486288"/>
                </a:cubicBezTo>
                <a:cubicBezTo>
                  <a:pt x="21894090" y="1561726"/>
                  <a:pt x="21971142" y="1524809"/>
                  <a:pt x="22046588" y="1561726"/>
                </a:cubicBezTo>
                <a:cubicBezTo>
                  <a:pt x="22008062" y="1561726"/>
                  <a:pt x="21855564" y="1561726"/>
                  <a:pt x="21855564" y="1524809"/>
                </a:cubicBezTo>
                <a:cubicBezTo>
                  <a:pt x="21780118" y="1561726"/>
                  <a:pt x="21818644" y="1600247"/>
                  <a:pt x="21703068" y="1600247"/>
                </a:cubicBezTo>
                <a:cubicBezTo>
                  <a:pt x="21741594" y="1600247"/>
                  <a:pt x="21780118" y="1638769"/>
                  <a:pt x="21855564" y="1638769"/>
                </a:cubicBezTo>
                <a:cubicBezTo>
                  <a:pt x="21855564" y="1677291"/>
                  <a:pt x="21855564" y="1677291"/>
                  <a:pt x="21855564" y="1677291"/>
                </a:cubicBezTo>
                <a:cubicBezTo>
                  <a:pt x="21855564" y="1714207"/>
                  <a:pt x="21780118" y="1677291"/>
                  <a:pt x="21780118" y="1714207"/>
                </a:cubicBezTo>
                <a:cubicBezTo>
                  <a:pt x="21818644" y="1752728"/>
                  <a:pt x="21855564" y="1752728"/>
                  <a:pt x="21894090" y="1789645"/>
                </a:cubicBezTo>
                <a:cubicBezTo>
                  <a:pt x="22046588" y="1789645"/>
                  <a:pt x="22199084" y="1789645"/>
                  <a:pt x="22351582" y="1789645"/>
                </a:cubicBezTo>
                <a:cubicBezTo>
                  <a:pt x="22313056" y="1829772"/>
                  <a:pt x="22390108" y="1829772"/>
                  <a:pt x="22427028" y="1829772"/>
                </a:cubicBezTo>
                <a:cubicBezTo>
                  <a:pt x="22351582" y="1789645"/>
                  <a:pt x="22427028" y="1829772"/>
                  <a:pt x="22427028" y="1752728"/>
                </a:cubicBezTo>
                <a:cubicBezTo>
                  <a:pt x="22427028" y="1829772"/>
                  <a:pt x="22504078" y="1789645"/>
                  <a:pt x="22542604" y="1789645"/>
                </a:cubicBezTo>
                <a:cubicBezTo>
                  <a:pt x="22579524" y="1829772"/>
                  <a:pt x="22504078" y="1866688"/>
                  <a:pt x="22542604" y="1866688"/>
                </a:cubicBezTo>
                <a:lnTo>
                  <a:pt x="22504078" y="1866688"/>
                </a:lnTo>
                <a:cubicBezTo>
                  <a:pt x="22465554" y="1943731"/>
                  <a:pt x="22579524" y="1905210"/>
                  <a:pt x="22579524" y="1905210"/>
                </a:cubicBezTo>
                <a:cubicBezTo>
                  <a:pt x="22579524" y="1943731"/>
                  <a:pt x="22504078" y="1943731"/>
                  <a:pt x="22504078" y="1943731"/>
                </a:cubicBezTo>
                <a:cubicBezTo>
                  <a:pt x="22427028" y="1943731"/>
                  <a:pt x="22504078" y="2057691"/>
                  <a:pt x="22427028" y="2057691"/>
                </a:cubicBezTo>
                <a:cubicBezTo>
                  <a:pt x="22427028" y="2057691"/>
                  <a:pt x="22427028" y="2057691"/>
                  <a:pt x="22390108" y="1982253"/>
                </a:cubicBezTo>
                <a:cubicBezTo>
                  <a:pt x="22351582" y="2000711"/>
                  <a:pt x="22360812" y="2019571"/>
                  <a:pt x="22370242" y="2038631"/>
                </a:cubicBezTo>
                <a:lnTo>
                  <a:pt x="22378400" y="2066673"/>
                </a:lnTo>
                <a:lnTo>
                  <a:pt x="22361012" y="2076952"/>
                </a:lnTo>
                <a:cubicBezTo>
                  <a:pt x="22351582" y="2086582"/>
                  <a:pt x="22351582" y="2096212"/>
                  <a:pt x="22351582" y="2096212"/>
                </a:cubicBezTo>
                <a:cubicBezTo>
                  <a:pt x="22370444" y="2086582"/>
                  <a:pt x="22377466" y="2076952"/>
                  <a:pt x="22378594" y="2067346"/>
                </a:cubicBezTo>
                <a:lnTo>
                  <a:pt x="22378400" y="2066673"/>
                </a:lnTo>
                <a:lnTo>
                  <a:pt x="22383410" y="2063710"/>
                </a:lnTo>
                <a:cubicBezTo>
                  <a:pt x="22394020" y="2060098"/>
                  <a:pt x="22408166" y="2057691"/>
                  <a:pt x="22427028" y="2057691"/>
                </a:cubicBezTo>
                <a:cubicBezTo>
                  <a:pt x="22427028" y="2134734"/>
                  <a:pt x="22274530" y="2096212"/>
                  <a:pt x="22274530" y="2134734"/>
                </a:cubicBezTo>
                <a:cubicBezTo>
                  <a:pt x="22313056" y="2171650"/>
                  <a:pt x="22351582" y="2171650"/>
                  <a:pt x="22427028" y="2171650"/>
                </a:cubicBezTo>
                <a:cubicBezTo>
                  <a:pt x="22390108" y="2248693"/>
                  <a:pt x="22465554" y="2399569"/>
                  <a:pt x="22618050" y="2324131"/>
                </a:cubicBezTo>
                <a:cubicBezTo>
                  <a:pt x="22618050" y="2285609"/>
                  <a:pt x="22579524" y="2285609"/>
                  <a:pt x="22542604" y="2285609"/>
                </a:cubicBezTo>
                <a:cubicBezTo>
                  <a:pt x="22579524" y="2248693"/>
                  <a:pt x="22656576" y="2285609"/>
                  <a:pt x="22732022" y="2285609"/>
                </a:cubicBezTo>
                <a:cubicBezTo>
                  <a:pt x="22656576" y="2324131"/>
                  <a:pt x="22732022" y="2362653"/>
                  <a:pt x="22695102" y="2399569"/>
                </a:cubicBezTo>
                <a:cubicBezTo>
                  <a:pt x="22656576" y="2399569"/>
                  <a:pt x="22618050" y="2399569"/>
                  <a:pt x="22579524" y="2362653"/>
                </a:cubicBezTo>
                <a:cubicBezTo>
                  <a:pt x="22542604" y="2362653"/>
                  <a:pt x="22504078" y="2399569"/>
                  <a:pt x="22465554" y="2399569"/>
                </a:cubicBezTo>
                <a:cubicBezTo>
                  <a:pt x="22542604" y="2438091"/>
                  <a:pt x="22618050" y="2438091"/>
                  <a:pt x="22695102" y="2438091"/>
                </a:cubicBezTo>
                <a:cubicBezTo>
                  <a:pt x="22618050" y="2476612"/>
                  <a:pt x="22542604" y="2438091"/>
                  <a:pt x="22427028" y="2438091"/>
                </a:cubicBezTo>
                <a:lnTo>
                  <a:pt x="22465554" y="2476612"/>
                </a:lnTo>
                <a:cubicBezTo>
                  <a:pt x="22465554" y="2476612"/>
                  <a:pt x="22351582" y="2438091"/>
                  <a:pt x="22313056" y="2399569"/>
                </a:cubicBezTo>
                <a:cubicBezTo>
                  <a:pt x="22274530" y="2438091"/>
                  <a:pt x="22313056" y="2515134"/>
                  <a:pt x="22237610" y="2515134"/>
                </a:cubicBezTo>
                <a:cubicBezTo>
                  <a:pt x="22274530" y="2515134"/>
                  <a:pt x="22313056" y="2553655"/>
                  <a:pt x="22390108" y="2553655"/>
                </a:cubicBezTo>
                <a:cubicBezTo>
                  <a:pt x="22351582" y="2590572"/>
                  <a:pt x="22313056" y="2515134"/>
                  <a:pt x="22237610" y="2553655"/>
                </a:cubicBezTo>
                <a:cubicBezTo>
                  <a:pt x="22237610" y="2553655"/>
                  <a:pt x="22237610" y="2590572"/>
                  <a:pt x="22199084" y="2629093"/>
                </a:cubicBezTo>
                <a:cubicBezTo>
                  <a:pt x="22255668" y="2629093"/>
                  <a:pt x="22398936" y="2586659"/>
                  <a:pt x="22450780" y="2565442"/>
                </a:cubicBezTo>
                <a:lnTo>
                  <a:pt x="22465554" y="2558219"/>
                </a:lnTo>
                <a:lnTo>
                  <a:pt x="22465554" y="2574998"/>
                </a:lnTo>
                <a:cubicBezTo>
                  <a:pt x="22465554" y="2590572"/>
                  <a:pt x="22465554" y="2590572"/>
                  <a:pt x="22465554" y="2590572"/>
                </a:cubicBezTo>
                <a:cubicBezTo>
                  <a:pt x="22542604" y="2590572"/>
                  <a:pt x="22542604" y="2553655"/>
                  <a:pt x="22656576" y="2553655"/>
                </a:cubicBezTo>
                <a:cubicBezTo>
                  <a:pt x="22656576" y="2590572"/>
                  <a:pt x="22618050" y="2590572"/>
                  <a:pt x="22618050" y="2629093"/>
                </a:cubicBezTo>
                <a:cubicBezTo>
                  <a:pt x="22656576" y="2629093"/>
                  <a:pt x="22656576" y="2629093"/>
                  <a:pt x="22656576" y="2629093"/>
                </a:cubicBezTo>
                <a:cubicBezTo>
                  <a:pt x="22666208" y="2619463"/>
                  <a:pt x="22682962" y="2614648"/>
                  <a:pt x="22703254" y="2612240"/>
                </a:cubicBezTo>
                <a:lnTo>
                  <a:pt x="22752892" y="2610480"/>
                </a:lnTo>
                <a:lnTo>
                  <a:pt x="22754972" y="2617306"/>
                </a:lnTo>
                <a:cubicBezTo>
                  <a:pt x="22763926" y="2624378"/>
                  <a:pt x="22780580" y="2629093"/>
                  <a:pt x="22809074" y="2629093"/>
                </a:cubicBezTo>
                <a:lnTo>
                  <a:pt x="22801216" y="2608762"/>
                </a:lnTo>
                <a:lnTo>
                  <a:pt x="22838744" y="2607425"/>
                </a:lnTo>
                <a:cubicBezTo>
                  <a:pt x="22858836" y="2605017"/>
                  <a:pt x="22875290" y="2600202"/>
                  <a:pt x="22884520" y="2590572"/>
                </a:cubicBezTo>
                <a:cubicBezTo>
                  <a:pt x="22847598" y="2590572"/>
                  <a:pt x="22847598" y="2553655"/>
                  <a:pt x="22809074" y="2553655"/>
                </a:cubicBezTo>
                <a:cubicBezTo>
                  <a:pt x="22751284" y="2553655"/>
                  <a:pt x="22780180" y="2574421"/>
                  <a:pt x="22798238" y="2601055"/>
                </a:cubicBezTo>
                <a:lnTo>
                  <a:pt x="22801216" y="2608762"/>
                </a:lnTo>
                <a:lnTo>
                  <a:pt x="22771150" y="2609832"/>
                </a:lnTo>
                <a:lnTo>
                  <a:pt x="22752892" y="2610480"/>
                </a:lnTo>
                <a:lnTo>
                  <a:pt x="22747072" y="2591374"/>
                </a:lnTo>
                <a:cubicBezTo>
                  <a:pt x="22751686" y="2572515"/>
                  <a:pt x="22770548" y="2553655"/>
                  <a:pt x="22770548" y="2553655"/>
                </a:cubicBezTo>
                <a:cubicBezTo>
                  <a:pt x="22809074" y="2553655"/>
                  <a:pt x="22809074" y="2553655"/>
                  <a:pt x="22809074" y="2515134"/>
                </a:cubicBezTo>
                <a:cubicBezTo>
                  <a:pt x="22847598" y="2515134"/>
                  <a:pt x="22847598" y="2553655"/>
                  <a:pt x="22884520" y="2553655"/>
                </a:cubicBezTo>
                <a:cubicBezTo>
                  <a:pt x="22884520" y="2553655"/>
                  <a:pt x="22923044" y="2515134"/>
                  <a:pt x="22923044" y="2476612"/>
                </a:cubicBezTo>
                <a:lnTo>
                  <a:pt x="22923044" y="2515134"/>
                </a:lnTo>
                <a:cubicBezTo>
                  <a:pt x="22923044" y="2515134"/>
                  <a:pt x="22923044" y="2515134"/>
                  <a:pt x="23037016" y="2515134"/>
                </a:cubicBezTo>
                <a:cubicBezTo>
                  <a:pt x="23037016" y="2515134"/>
                  <a:pt x="23037016" y="2515134"/>
                  <a:pt x="23037016" y="2553655"/>
                </a:cubicBezTo>
                <a:cubicBezTo>
                  <a:pt x="23000096" y="2553655"/>
                  <a:pt x="23000096" y="2553655"/>
                  <a:pt x="23000096" y="2590572"/>
                </a:cubicBezTo>
                <a:cubicBezTo>
                  <a:pt x="23037016" y="2590572"/>
                  <a:pt x="23037016" y="2590572"/>
                  <a:pt x="23075542" y="2590572"/>
                </a:cubicBezTo>
                <a:cubicBezTo>
                  <a:pt x="23075542" y="2629093"/>
                  <a:pt x="23114068" y="2629093"/>
                  <a:pt x="23189514" y="2629093"/>
                </a:cubicBezTo>
                <a:cubicBezTo>
                  <a:pt x="23152594" y="2590572"/>
                  <a:pt x="23228040" y="2590572"/>
                  <a:pt x="23228040" y="2629093"/>
                </a:cubicBezTo>
                <a:cubicBezTo>
                  <a:pt x="23285024" y="2629093"/>
                  <a:pt x="23313518" y="2619463"/>
                  <a:pt x="23342210" y="2609832"/>
                </a:cubicBezTo>
                <a:lnTo>
                  <a:pt x="23382648" y="2598385"/>
                </a:lnTo>
                <a:lnTo>
                  <a:pt x="23386556" y="2612842"/>
                </a:lnTo>
                <a:cubicBezTo>
                  <a:pt x="23397392" y="2629093"/>
                  <a:pt x="23419062" y="2629093"/>
                  <a:pt x="23419062" y="2629093"/>
                </a:cubicBezTo>
                <a:cubicBezTo>
                  <a:pt x="23533034" y="2590572"/>
                  <a:pt x="23724056" y="2590572"/>
                  <a:pt x="23799502" y="2553655"/>
                </a:cubicBezTo>
                <a:cubicBezTo>
                  <a:pt x="23838028" y="2553655"/>
                  <a:pt x="23838028" y="2590572"/>
                  <a:pt x="23915080" y="2590572"/>
                </a:cubicBezTo>
                <a:cubicBezTo>
                  <a:pt x="23915080" y="2590572"/>
                  <a:pt x="23876554" y="2629093"/>
                  <a:pt x="23838028" y="2629093"/>
                </a:cubicBezTo>
                <a:cubicBezTo>
                  <a:pt x="23838028" y="2667615"/>
                  <a:pt x="23838028" y="2667615"/>
                  <a:pt x="23915080" y="2667615"/>
                </a:cubicBezTo>
                <a:lnTo>
                  <a:pt x="23890400" y="2667615"/>
                </a:lnTo>
                <a:cubicBezTo>
                  <a:pt x="23866522" y="2667615"/>
                  <a:pt x="23838028" y="2667615"/>
                  <a:pt x="23838028" y="2667615"/>
                </a:cubicBezTo>
                <a:cubicBezTo>
                  <a:pt x="23915080" y="2743053"/>
                  <a:pt x="24143022" y="2667615"/>
                  <a:pt x="24029050" y="2590572"/>
                </a:cubicBezTo>
                <a:cubicBezTo>
                  <a:pt x="24067576" y="2590572"/>
                  <a:pt x="24067576" y="2590572"/>
                  <a:pt x="24104496" y="2590572"/>
                </a:cubicBezTo>
                <a:cubicBezTo>
                  <a:pt x="24067576" y="2553655"/>
                  <a:pt x="24067576" y="2553655"/>
                  <a:pt x="24029050" y="2553655"/>
                </a:cubicBezTo>
                <a:cubicBezTo>
                  <a:pt x="24067576" y="2476612"/>
                  <a:pt x="24143022" y="2515134"/>
                  <a:pt x="24220074" y="2515134"/>
                </a:cubicBezTo>
                <a:cubicBezTo>
                  <a:pt x="24181548" y="2553655"/>
                  <a:pt x="24295520" y="2553655"/>
                  <a:pt x="24334046" y="2553655"/>
                </a:cubicBezTo>
                <a:cubicBezTo>
                  <a:pt x="24372570" y="2553655"/>
                  <a:pt x="24372570" y="2515134"/>
                  <a:pt x="24372570" y="2476612"/>
                </a:cubicBezTo>
                <a:lnTo>
                  <a:pt x="24377650" y="2479068"/>
                </a:lnTo>
                <a:lnTo>
                  <a:pt x="24377650" y="2783205"/>
                </a:lnTo>
                <a:lnTo>
                  <a:pt x="24319398" y="2786189"/>
                </a:lnTo>
                <a:cubicBezTo>
                  <a:pt x="24295520" y="2790803"/>
                  <a:pt x="24276258" y="2800033"/>
                  <a:pt x="24256994" y="2818491"/>
                </a:cubicBezTo>
                <a:cubicBezTo>
                  <a:pt x="24295520" y="2818491"/>
                  <a:pt x="24324414" y="2818491"/>
                  <a:pt x="24348292" y="2813876"/>
                </a:cubicBezTo>
                <a:lnTo>
                  <a:pt x="24377650" y="2804016"/>
                </a:lnTo>
                <a:lnTo>
                  <a:pt x="24377650" y="2901489"/>
                </a:lnTo>
                <a:lnTo>
                  <a:pt x="24377312" y="2901553"/>
                </a:lnTo>
                <a:cubicBezTo>
                  <a:pt x="24343676" y="2912387"/>
                  <a:pt x="24314782" y="2934055"/>
                  <a:pt x="24372570" y="2934055"/>
                </a:cubicBezTo>
                <a:cubicBezTo>
                  <a:pt x="24256994" y="2934055"/>
                  <a:pt x="24143022" y="2970972"/>
                  <a:pt x="23952000" y="2970972"/>
                </a:cubicBezTo>
                <a:cubicBezTo>
                  <a:pt x="23915080" y="2970972"/>
                  <a:pt x="23952000" y="2970972"/>
                  <a:pt x="23952000" y="3009493"/>
                </a:cubicBezTo>
                <a:cubicBezTo>
                  <a:pt x="23876554" y="3009493"/>
                  <a:pt x="23799502" y="3009493"/>
                  <a:pt x="23762582" y="3009493"/>
                </a:cubicBezTo>
                <a:cubicBezTo>
                  <a:pt x="23838028" y="3048015"/>
                  <a:pt x="23724056" y="3123453"/>
                  <a:pt x="23838028" y="3086536"/>
                </a:cubicBezTo>
                <a:cubicBezTo>
                  <a:pt x="23876554" y="3123453"/>
                  <a:pt x="23762582" y="3086536"/>
                  <a:pt x="23724056" y="3123453"/>
                </a:cubicBezTo>
                <a:cubicBezTo>
                  <a:pt x="23762582" y="3163579"/>
                  <a:pt x="23838028" y="3123453"/>
                  <a:pt x="23876554" y="3123453"/>
                </a:cubicBezTo>
                <a:cubicBezTo>
                  <a:pt x="23876554" y="3163579"/>
                  <a:pt x="23876554" y="3163579"/>
                  <a:pt x="23915080" y="3163579"/>
                </a:cubicBezTo>
                <a:cubicBezTo>
                  <a:pt x="23838028" y="3163579"/>
                  <a:pt x="23799502" y="3163579"/>
                  <a:pt x="23762582" y="3239017"/>
                </a:cubicBezTo>
                <a:cubicBezTo>
                  <a:pt x="23799502" y="3239017"/>
                  <a:pt x="23799502" y="3239017"/>
                  <a:pt x="23799502" y="3239017"/>
                </a:cubicBezTo>
                <a:cubicBezTo>
                  <a:pt x="23838028" y="3239017"/>
                  <a:pt x="23915080" y="3200495"/>
                  <a:pt x="23952000" y="3200495"/>
                </a:cubicBezTo>
                <a:cubicBezTo>
                  <a:pt x="23990526" y="3239017"/>
                  <a:pt x="24220074" y="3275933"/>
                  <a:pt x="24220074" y="3200495"/>
                </a:cubicBezTo>
                <a:cubicBezTo>
                  <a:pt x="24256994" y="3200495"/>
                  <a:pt x="24295520" y="3239017"/>
                  <a:pt x="24334046" y="3275933"/>
                </a:cubicBezTo>
                <a:cubicBezTo>
                  <a:pt x="24343476" y="3271318"/>
                  <a:pt x="24353534" y="3268485"/>
                  <a:pt x="24364062" y="3266908"/>
                </a:cubicBezTo>
                <a:lnTo>
                  <a:pt x="24377650" y="3266294"/>
                </a:lnTo>
                <a:lnTo>
                  <a:pt x="24377650" y="3532006"/>
                </a:lnTo>
                <a:lnTo>
                  <a:pt x="24363892" y="3527728"/>
                </a:lnTo>
                <a:cubicBezTo>
                  <a:pt x="24353208" y="3522310"/>
                  <a:pt x="24343676" y="3515087"/>
                  <a:pt x="24334046" y="3505457"/>
                </a:cubicBezTo>
                <a:cubicBezTo>
                  <a:pt x="24295520" y="3505457"/>
                  <a:pt x="24295520" y="3543979"/>
                  <a:pt x="24295520" y="3543979"/>
                </a:cubicBezTo>
                <a:cubicBezTo>
                  <a:pt x="24220074" y="3543979"/>
                  <a:pt x="24104496" y="3543979"/>
                  <a:pt x="24067576" y="3505457"/>
                </a:cubicBezTo>
                <a:cubicBezTo>
                  <a:pt x="24029050" y="3505457"/>
                  <a:pt x="24029050" y="3543979"/>
                  <a:pt x="23915080" y="3543979"/>
                </a:cubicBezTo>
                <a:cubicBezTo>
                  <a:pt x="23915080" y="3580895"/>
                  <a:pt x="23990526" y="3580895"/>
                  <a:pt x="23952000" y="3621022"/>
                </a:cubicBezTo>
                <a:cubicBezTo>
                  <a:pt x="23990526" y="3621022"/>
                  <a:pt x="24029050" y="3621022"/>
                  <a:pt x="24104496" y="3657939"/>
                </a:cubicBezTo>
                <a:cubicBezTo>
                  <a:pt x="24029050" y="3657939"/>
                  <a:pt x="24104496" y="3696460"/>
                  <a:pt x="24104496" y="3773503"/>
                </a:cubicBezTo>
                <a:cubicBezTo>
                  <a:pt x="24181548" y="3696460"/>
                  <a:pt x="24220074" y="3733377"/>
                  <a:pt x="24372570" y="3733377"/>
                </a:cubicBezTo>
                <a:cubicBezTo>
                  <a:pt x="24295520" y="3773503"/>
                  <a:pt x="24181548" y="3733377"/>
                  <a:pt x="24143022" y="3810420"/>
                </a:cubicBezTo>
                <a:cubicBezTo>
                  <a:pt x="24104496" y="3773503"/>
                  <a:pt x="24029050" y="3773503"/>
                  <a:pt x="23990526" y="3773503"/>
                </a:cubicBezTo>
                <a:cubicBezTo>
                  <a:pt x="23799502" y="3925984"/>
                  <a:pt x="24220074" y="3925984"/>
                  <a:pt x="24295520" y="4001422"/>
                </a:cubicBezTo>
                <a:cubicBezTo>
                  <a:pt x="24295520" y="4001422"/>
                  <a:pt x="24334046" y="4001422"/>
                  <a:pt x="24372570" y="4001422"/>
                </a:cubicBezTo>
                <a:lnTo>
                  <a:pt x="24372570" y="4038339"/>
                </a:lnTo>
                <a:lnTo>
                  <a:pt x="24377650" y="4044926"/>
                </a:lnTo>
                <a:lnTo>
                  <a:pt x="24377650" y="4056644"/>
                </a:lnTo>
                <a:lnTo>
                  <a:pt x="24367154" y="4058402"/>
                </a:lnTo>
                <a:cubicBezTo>
                  <a:pt x="24352908" y="4058402"/>
                  <a:pt x="24334046" y="4058402"/>
                  <a:pt x="24334046" y="4078465"/>
                </a:cubicBezTo>
                <a:cubicBezTo>
                  <a:pt x="24352908" y="4078465"/>
                  <a:pt x="24364746" y="4078465"/>
                  <a:pt x="24372472" y="4079042"/>
                </a:cubicBezTo>
                <a:lnTo>
                  <a:pt x="24377650" y="4080563"/>
                </a:lnTo>
                <a:lnTo>
                  <a:pt x="24377650" y="5115369"/>
                </a:lnTo>
                <a:lnTo>
                  <a:pt x="24371768" y="5113732"/>
                </a:lnTo>
                <a:cubicBezTo>
                  <a:pt x="24352908" y="5113731"/>
                  <a:pt x="24334046" y="5123362"/>
                  <a:pt x="24334046" y="5142623"/>
                </a:cubicBezTo>
                <a:cubicBezTo>
                  <a:pt x="24343676" y="5152253"/>
                  <a:pt x="24353208" y="5157068"/>
                  <a:pt x="24362688" y="5158874"/>
                </a:cubicBezTo>
                <a:lnTo>
                  <a:pt x="24377650" y="5157921"/>
                </a:lnTo>
                <a:lnTo>
                  <a:pt x="24377650" y="5181144"/>
                </a:lnTo>
                <a:lnTo>
                  <a:pt x="24371768" y="5181144"/>
                </a:lnTo>
                <a:cubicBezTo>
                  <a:pt x="24343276" y="5181144"/>
                  <a:pt x="24314784" y="5181144"/>
                  <a:pt x="24295520" y="5181144"/>
                </a:cubicBezTo>
                <a:cubicBezTo>
                  <a:pt x="24295520" y="5218061"/>
                  <a:pt x="24372570" y="5218061"/>
                  <a:pt x="24334046" y="5256582"/>
                </a:cubicBezTo>
                <a:cubicBezTo>
                  <a:pt x="24334046" y="5295103"/>
                  <a:pt x="24295520" y="5295103"/>
                  <a:pt x="24256994" y="5295103"/>
                </a:cubicBezTo>
                <a:cubicBezTo>
                  <a:pt x="24295520" y="5333625"/>
                  <a:pt x="24295520" y="5333625"/>
                  <a:pt x="24256994" y="5370541"/>
                </a:cubicBezTo>
                <a:cubicBezTo>
                  <a:pt x="24295520" y="5370541"/>
                  <a:pt x="24334046" y="5370541"/>
                  <a:pt x="24372570" y="5409063"/>
                </a:cubicBezTo>
                <a:cubicBezTo>
                  <a:pt x="24372570" y="5447585"/>
                  <a:pt x="24372570" y="5476075"/>
                  <a:pt x="24377186" y="5504564"/>
                </a:cubicBezTo>
                <a:lnTo>
                  <a:pt x="24377650" y="5506429"/>
                </a:lnTo>
                <a:lnTo>
                  <a:pt x="24377650" y="5602784"/>
                </a:lnTo>
                <a:lnTo>
                  <a:pt x="24353108" y="5604880"/>
                </a:lnTo>
                <a:cubicBezTo>
                  <a:pt x="24334046" y="5609696"/>
                  <a:pt x="24314784" y="5619326"/>
                  <a:pt x="24295520" y="5638587"/>
                </a:cubicBezTo>
                <a:cubicBezTo>
                  <a:pt x="24334046" y="5638587"/>
                  <a:pt x="24334046" y="5638587"/>
                  <a:pt x="24372570" y="5638587"/>
                </a:cubicBezTo>
                <a:lnTo>
                  <a:pt x="24377650" y="5647171"/>
                </a:lnTo>
                <a:lnTo>
                  <a:pt x="24377650" y="5655428"/>
                </a:lnTo>
                <a:lnTo>
                  <a:pt x="24367154" y="5657045"/>
                </a:lnTo>
                <a:cubicBezTo>
                  <a:pt x="24352908" y="5657045"/>
                  <a:pt x="24334046" y="5657045"/>
                  <a:pt x="24334046" y="5675503"/>
                </a:cubicBezTo>
                <a:cubicBezTo>
                  <a:pt x="24295520" y="5675503"/>
                  <a:pt x="24256994" y="5675503"/>
                  <a:pt x="24220074" y="5714025"/>
                </a:cubicBezTo>
                <a:cubicBezTo>
                  <a:pt x="24295520" y="5675503"/>
                  <a:pt x="24334046" y="5827985"/>
                  <a:pt x="24220074" y="5827985"/>
                </a:cubicBezTo>
                <a:cubicBezTo>
                  <a:pt x="24220074" y="5791068"/>
                  <a:pt x="24256994" y="5752547"/>
                  <a:pt x="24181548" y="5714025"/>
                </a:cubicBezTo>
                <a:cubicBezTo>
                  <a:pt x="24143022" y="5752547"/>
                  <a:pt x="24104496" y="5752547"/>
                  <a:pt x="24067576" y="5827985"/>
                </a:cubicBezTo>
                <a:cubicBezTo>
                  <a:pt x="24181548" y="5827985"/>
                  <a:pt x="24220074" y="5905027"/>
                  <a:pt x="24067576" y="5905027"/>
                </a:cubicBezTo>
                <a:cubicBezTo>
                  <a:pt x="24104496" y="5943549"/>
                  <a:pt x="24143022" y="5980465"/>
                  <a:pt x="24143022" y="5980465"/>
                </a:cubicBezTo>
                <a:cubicBezTo>
                  <a:pt x="24143022" y="6018987"/>
                  <a:pt x="24104496" y="6018987"/>
                  <a:pt x="24104496" y="6018987"/>
                </a:cubicBezTo>
                <a:lnTo>
                  <a:pt x="24143022" y="6018987"/>
                </a:lnTo>
                <a:cubicBezTo>
                  <a:pt x="24181548" y="6057509"/>
                  <a:pt x="24104496" y="6057509"/>
                  <a:pt x="24104496" y="6096030"/>
                </a:cubicBezTo>
                <a:cubicBezTo>
                  <a:pt x="24181548" y="6132947"/>
                  <a:pt x="24143022" y="6057509"/>
                  <a:pt x="24220074" y="6057509"/>
                </a:cubicBezTo>
                <a:cubicBezTo>
                  <a:pt x="24143022" y="6132947"/>
                  <a:pt x="24143022" y="6209989"/>
                  <a:pt x="24104496" y="6285427"/>
                </a:cubicBezTo>
                <a:cubicBezTo>
                  <a:pt x="24067576" y="6285427"/>
                  <a:pt x="24067576" y="6323949"/>
                  <a:pt x="23990526" y="6323949"/>
                </a:cubicBezTo>
                <a:cubicBezTo>
                  <a:pt x="23990526" y="6362471"/>
                  <a:pt x="24029050" y="6362471"/>
                  <a:pt x="24067576" y="6362471"/>
                </a:cubicBezTo>
                <a:cubicBezTo>
                  <a:pt x="24029050" y="6400992"/>
                  <a:pt x="24067576" y="6476430"/>
                  <a:pt x="23990526" y="6514951"/>
                </a:cubicBezTo>
                <a:cubicBezTo>
                  <a:pt x="23952000" y="6476430"/>
                  <a:pt x="23990526" y="6437909"/>
                  <a:pt x="23990526" y="6437909"/>
                </a:cubicBezTo>
                <a:cubicBezTo>
                  <a:pt x="23915080" y="6437909"/>
                  <a:pt x="23915080" y="6437909"/>
                  <a:pt x="23915080" y="6476430"/>
                </a:cubicBezTo>
                <a:cubicBezTo>
                  <a:pt x="23838028" y="6437909"/>
                  <a:pt x="23952000" y="6400992"/>
                  <a:pt x="23990526" y="6362471"/>
                </a:cubicBezTo>
                <a:cubicBezTo>
                  <a:pt x="23915080" y="6362471"/>
                  <a:pt x="23876554" y="6248511"/>
                  <a:pt x="23915080" y="6171468"/>
                </a:cubicBezTo>
                <a:cubicBezTo>
                  <a:pt x="23876554" y="6171468"/>
                  <a:pt x="23838430" y="6171468"/>
                  <a:pt x="23805120" y="6171468"/>
                </a:cubicBezTo>
                <a:lnTo>
                  <a:pt x="23762582" y="6171468"/>
                </a:lnTo>
                <a:cubicBezTo>
                  <a:pt x="23762582" y="6209989"/>
                  <a:pt x="23685530" y="6209989"/>
                  <a:pt x="23685530" y="6248511"/>
                </a:cubicBezTo>
                <a:cubicBezTo>
                  <a:pt x="23647006" y="6248511"/>
                  <a:pt x="23647006" y="6248511"/>
                  <a:pt x="23647006" y="6248511"/>
                </a:cubicBezTo>
                <a:cubicBezTo>
                  <a:pt x="23571560" y="6285427"/>
                  <a:pt x="23647006" y="6323949"/>
                  <a:pt x="23647006" y="6323949"/>
                </a:cubicBezTo>
                <a:cubicBezTo>
                  <a:pt x="23610084" y="6323949"/>
                  <a:pt x="23533034" y="6285427"/>
                  <a:pt x="23571560" y="6323949"/>
                </a:cubicBezTo>
                <a:cubicBezTo>
                  <a:pt x="23419062" y="6362471"/>
                  <a:pt x="23342010" y="6285427"/>
                  <a:pt x="23228040" y="6323949"/>
                </a:cubicBezTo>
                <a:cubicBezTo>
                  <a:pt x="23266564" y="6285427"/>
                  <a:pt x="23228040" y="6248511"/>
                  <a:pt x="23152594" y="6285427"/>
                </a:cubicBezTo>
                <a:cubicBezTo>
                  <a:pt x="23189514" y="6248511"/>
                  <a:pt x="23189514" y="6248511"/>
                  <a:pt x="23152594" y="6209989"/>
                </a:cubicBezTo>
                <a:cubicBezTo>
                  <a:pt x="23228040" y="6209989"/>
                  <a:pt x="23266564" y="6248511"/>
                  <a:pt x="23305090" y="6209989"/>
                </a:cubicBezTo>
                <a:cubicBezTo>
                  <a:pt x="23266564" y="6171468"/>
                  <a:pt x="23152594" y="6209989"/>
                  <a:pt x="23189514" y="6171468"/>
                </a:cubicBezTo>
                <a:cubicBezTo>
                  <a:pt x="23114068" y="6171468"/>
                  <a:pt x="23075542" y="6209989"/>
                  <a:pt x="23000096" y="6209989"/>
                </a:cubicBezTo>
                <a:cubicBezTo>
                  <a:pt x="23037016" y="6248511"/>
                  <a:pt x="23075542" y="6248511"/>
                  <a:pt x="23114068" y="6285427"/>
                </a:cubicBezTo>
                <a:cubicBezTo>
                  <a:pt x="23075542" y="6285427"/>
                  <a:pt x="22961570" y="6248511"/>
                  <a:pt x="22923044" y="6285427"/>
                </a:cubicBezTo>
                <a:cubicBezTo>
                  <a:pt x="22961570" y="6323949"/>
                  <a:pt x="22961570" y="6285427"/>
                  <a:pt x="23037016" y="6285427"/>
                </a:cubicBezTo>
                <a:cubicBezTo>
                  <a:pt x="23037016" y="6323949"/>
                  <a:pt x="23000096" y="6323949"/>
                  <a:pt x="23075542" y="6362471"/>
                </a:cubicBezTo>
                <a:cubicBezTo>
                  <a:pt x="23037016" y="6400992"/>
                  <a:pt x="23037016" y="6323949"/>
                  <a:pt x="23000096" y="6323949"/>
                </a:cubicBezTo>
                <a:cubicBezTo>
                  <a:pt x="22923044" y="6323949"/>
                  <a:pt x="23000096" y="6362471"/>
                  <a:pt x="22961570" y="6362471"/>
                </a:cubicBezTo>
                <a:cubicBezTo>
                  <a:pt x="23000096" y="6400992"/>
                  <a:pt x="23037016" y="6400992"/>
                  <a:pt x="23075542" y="6437909"/>
                </a:cubicBezTo>
                <a:cubicBezTo>
                  <a:pt x="23037016" y="6437909"/>
                  <a:pt x="23000096" y="6514951"/>
                  <a:pt x="22961570" y="6476430"/>
                </a:cubicBezTo>
                <a:cubicBezTo>
                  <a:pt x="22923044" y="6476430"/>
                  <a:pt x="22961570" y="6476430"/>
                  <a:pt x="22961570" y="6514951"/>
                </a:cubicBezTo>
                <a:cubicBezTo>
                  <a:pt x="23000096" y="6514951"/>
                  <a:pt x="23037016" y="6514951"/>
                  <a:pt x="23037016" y="6514951"/>
                </a:cubicBezTo>
                <a:cubicBezTo>
                  <a:pt x="23000096" y="6590389"/>
                  <a:pt x="22923044" y="6476430"/>
                  <a:pt x="22847598" y="6514951"/>
                </a:cubicBezTo>
                <a:cubicBezTo>
                  <a:pt x="22847598" y="6553473"/>
                  <a:pt x="22884520" y="6553473"/>
                  <a:pt x="22923044" y="6553473"/>
                </a:cubicBezTo>
                <a:cubicBezTo>
                  <a:pt x="22884520" y="6590389"/>
                  <a:pt x="22961570" y="6590389"/>
                  <a:pt x="22923044" y="6590389"/>
                </a:cubicBezTo>
                <a:cubicBezTo>
                  <a:pt x="22884520" y="6590389"/>
                  <a:pt x="22923044" y="6590389"/>
                  <a:pt x="22884520" y="6553473"/>
                </a:cubicBezTo>
                <a:cubicBezTo>
                  <a:pt x="22809074" y="6553473"/>
                  <a:pt x="22847598" y="6590389"/>
                  <a:pt x="22770548" y="6590389"/>
                </a:cubicBezTo>
                <a:cubicBezTo>
                  <a:pt x="22770548" y="6590389"/>
                  <a:pt x="22732022" y="6553473"/>
                  <a:pt x="22770548" y="6553473"/>
                </a:cubicBezTo>
                <a:cubicBezTo>
                  <a:pt x="22656576" y="6553473"/>
                  <a:pt x="22656576" y="6476430"/>
                  <a:pt x="22542604" y="6514951"/>
                </a:cubicBezTo>
                <a:cubicBezTo>
                  <a:pt x="22542604" y="6553473"/>
                  <a:pt x="22618050" y="6590389"/>
                  <a:pt x="22656576" y="6628911"/>
                </a:cubicBezTo>
                <a:cubicBezTo>
                  <a:pt x="22732022" y="6590389"/>
                  <a:pt x="22695102" y="6667433"/>
                  <a:pt x="22770548" y="6667433"/>
                </a:cubicBezTo>
                <a:cubicBezTo>
                  <a:pt x="22732022" y="6742871"/>
                  <a:pt x="22732022" y="6742871"/>
                  <a:pt x="22770548" y="6781392"/>
                </a:cubicBezTo>
                <a:cubicBezTo>
                  <a:pt x="22732022" y="6781392"/>
                  <a:pt x="22695102" y="6781392"/>
                  <a:pt x="22656576" y="6742871"/>
                </a:cubicBezTo>
                <a:cubicBezTo>
                  <a:pt x="22656576" y="6704349"/>
                  <a:pt x="22732022" y="6742871"/>
                  <a:pt x="22732022" y="6704349"/>
                </a:cubicBezTo>
                <a:cubicBezTo>
                  <a:pt x="22695102" y="6667433"/>
                  <a:pt x="22656576" y="6667433"/>
                  <a:pt x="22695102" y="6667433"/>
                </a:cubicBezTo>
                <a:cubicBezTo>
                  <a:pt x="22656576" y="6628911"/>
                  <a:pt x="22542604" y="6667433"/>
                  <a:pt x="22618050" y="6628911"/>
                </a:cubicBezTo>
                <a:cubicBezTo>
                  <a:pt x="22542604" y="6628911"/>
                  <a:pt x="22504078" y="6628911"/>
                  <a:pt x="22465554" y="6590389"/>
                </a:cubicBezTo>
                <a:cubicBezTo>
                  <a:pt x="22465554" y="6553473"/>
                  <a:pt x="22465554" y="6476430"/>
                  <a:pt x="22390108" y="6437909"/>
                </a:cubicBezTo>
                <a:cubicBezTo>
                  <a:pt x="22427028" y="6437909"/>
                  <a:pt x="22504078" y="6400992"/>
                  <a:pt x="22504078" y="6362471"/>
                </a:cubicBezTo>
                <a:lnTo>
                  <a:pt x="22465554" y="6362471"/>
                </a:lnTo>
                <a:cubicBezTo>
                  <a:pt x="22427028" y="6323949"/>
                  <a:pt x="22465554" y="6323949"/>
                  <a:pt x="22465554" y="6285427"/>
                </a:cubicBezTo>
                <a:cubicBezTo>
                  <a:pt x="22542604" y="6323949"/>
                  <a:pt x="22542604" y="6285427"/>
                  <a:pt x="22618050" y="6285427"/>
                </a:cubicBezTo>
                <a:cubicBezTo>
                  <a:pt x="22618050" y="6323949"/>
                  <a:pt x="22579524" y="6323949"/>
                  <a:pt x="22579524" y="6362471"/>
                </a:cubicBezTo>
                <a:cubicBezTo>
                  <a:pt x="22656576" y="6400992"/>
                  <a:pt x="22770548" y="6323949"/>
                  <a:pt x="22847598" y="6285427"/>
                </a:cubicBezTo>
                <a:cubicBezTo>
                  <a:pt x="22770548" y="6285427"/>
                  <a:pt x="22732022" y="6248511"/>
                  <a:pt x="22618050" y="6248511"/>
                </a:cubicBezTo>
                <a:cubicBezTo>
                  <a:pt x="22618050" y="6209989"/>
                  <a:pt x="22656576" y="6248511"/>
                  <a:pt x="22695102" y="6248511"/>
                </a:cubicBezTo>
                <a:cubicBezTo>
                  <a:pt x="22695102" y="6209989"/>
                  <a:pt x="22656576" y="6209989"/>
                  <a:pt x="22618050" y="6171468"/>
                </a:cubicBezTo>
                <a:cubicBezTo>
                  <a:pt x="22542604" y="6209989"/>
                  <a:pt x="22618050" y="6209989"/>
                  <a:pt x="22579524" y="6248511"/>
                </a:cubicBezTo>
                <a:cubicBezTo>
                  <a:pt x="22504078" y="6209989"/>
                  <a:pt x="22465554" y="6171468"/>
                  <a:pt x="22427028" y="6096030"/>
                </a:cubicBezTo>
                <a:cubicBezTo>
                  <a:pt x="22351582" y="6132947"/>
                  <a:pt x="22351582" y="6096030"/>
                  <a:pt x="22274530" y="6096030"/>
                </a:cubicBezTo>
                <a:cubicBezTo>
                  <a:pt x="22313056" y="6057509"/>
                  <a:pt x="22274530" y="6018987"/>
                  <a:pt x="22274530" y="5980465"/>
                </a:cubicBezTo>
                <a:cubicBezTo>
                  <a:pt x="22217946" y="5980465"/>
                  <a:pt x="22225470" y="6002134"/>
                  <a:pt x="22200262" y="6012968"/>
                </a:cubicBezTo>
                <a:lnTo>
                  <a:pt x="22199084" y="6013147"/>
                </a:lnTo>
                <a:lnTo>
                  <a:pt x="22199084" y="5996717"/>
                </a:lnTo>
                <a:cubicBezTo>
                  <a:pt x="22199084" y="5980465"/>
                  <a:pt x="22199084" y="5980465"/>
                  <a:pt x="22199084" y="5980465"/>
                </a:cubicBezTo>
                <a:cubicBezTo>
                  <a:pt x="22160558" y="5980465"/>
                  <a:pt x="22123638" y="5980465"/>
                  <a:pt x="22085112" y="5980465"/>
                </a:cubicBezTo>
                <a:cubicBezTo>
                  <a:pt x="22046588" y="5943549"/>
                  <a:pt x="22046588" y="5905027"/>
                  <a:pt x="22008062" y="5905027"/>
                </a:cubicBezTo>
                <a:cubicBezTo>
                  <a:pt x="21932616" y="5905027"/>
                  <a:pt x="22008062" y="5943549"/>
                  <a:pt x="22008062" y="5980465"/>
                </a:cubicBezTo>
                <a:cubicBezTo>
                  <a:pt x="22065850" y="5980465"/>
                  <a:pt x="22101968" y="6002134"/>
                  <a:pt x="22148244" y="6012968"/>
                </a:cubicBezTo>
                <a:lnTo>
                  <a:pt x="22177452" y="6016426"/>
                </a:lnTo>
                <a:lnTo>
                  <a:pt x="22160558" y="6018987"/>
                </a:lnTo>
                <a:cubicBezTo>
                  <a:pt x="22199084" y="6096030"/>
                  <a:pt x="22123638" y="6132947"/>
                  <a:pt x="22199084" y="6132947"/>
                </a:cubicBezTo>
                <a:cubicBezTo>
                  <a:pt x="22160558" y="6132947"/>
                  <a:pt x="22160558" y="6171468"/>
                  <a:pt x="22123638" y="6171468"/>
                </a:cubicBezTo>
                <a:cubicBezTo>
                  <a:pt x="22123638" y="6132947"/>
                  <a:pt x="22085112" y="6096030"/>
                  <a:pt x="22085112" y="6057509"/>
                </a:cubicBezTo>
                <a:cubicBezTo>
                  <a:pt x="22008062" y="6096030"/>
                  <a:pt x="21932616" y="6096030"/>
                  <a:pt x="21855564" y="6096030"/>
                </a:cubicBezTo>
                <a:cubicBezTo>
                  <a:pt x="21855564" y="6132947"/>
                  <a:pt x="21932616" y="6132947"/>
                  <a:pt x="21971142" y="6132947"/>
                </a:cubicBezTo>
                <a:cubicBezTo>
                  <a:pt x="21932616" y="6132947"/>
                  <a:pt x="21894090" y="6171468"/>
                  <a:pt x="21971142" y="6171468"/>
                </a:cubicBezTo>
                <a:cubicBezTo>
                  <a:pt x="21894090" y="6171468"/>
                  <a:pt x="21780118" y="6209989"/>
                  <a:pt x="21741594" y="6171468"/>
                </a:cubicBezTo>
                <a:cubicBezTo>
                  <a:pt x="21741594" y="6171468"/>
                  <a:pt x="21741594" y="6248511"/>
                  <a:pt x="21780118" y="6248511"/>
                </a:cubicBezTo>
                <a:cubicBezTo>
                  <a:pt x="21741594" y="6248511"/>
                  <a:pt x="21666148" y="6285427"/>
                  <a:pt x="21627622" y="6285427"/>
                </a:cubicBezTo>
                <a:cubicBezTo>
                  <a:pt x="21627622" y="6323949"/>
                  <a:pt x="21666148" y="6285427"/>
                  <a:pt x="21666148" y="6323949"/>
                </a:cubicBezTo>
                <a:cubicBezTo>
                  <a:pt x="21589096" y="6323949"/>
                  <a:pt x="21550570" y="6362471"/>
                  <a:pt x="21513650" y="6323949"/>
                </a:cubicBezTo>
                <a:cubicBezTo>
                  <a:pt x="21436598" y="6362471"/>
                  <a:pt x="21550570" y="6400992"/>
                  <a:pt x="21589096" y="6437909"/>
                </a:cubicBezTo>
                <a:cubicBezTo>
                  <a:pt x="21627622" y="6437909"/>
                  <a:pt x="21627622" y="6437909"/>
                  <a:pt x="21666148" y="6400992"/>
                </a:cubicBezTo>
                <a:cubicBezTo>
                  <a:pt x="21741594" y="6437909"/>
                  <a:pt x="21589096" y="6437909"/>
                  <a:pt x="21666148" y="6476430"/>
                </a:cubicBezTo>
                <a:cubicBezTo>
                  <a:pt x="21627622" y="6476430"/>
                  <a:pt x="21627622" y="6514951"/>
                  <a:pt x="21589096" y="6514951"/>
                </a:cubicBezTo>
                <a:cubicBezTo>
                  <a:pt x="21627622" y="6514951"/>
                  <a:pt x="21627622" y="6553473"/>
                  <a:pt x="21666148" y="6553473"/>
                </a:cubicBezTo>
                <a:cubicBezTo>
                  <a:pt x="21703068" y="6590389"/>
                  <a:pt x="21666148" y="6590389"/>
                  <a:pt x="21627622" y="6628911"/>
                </a:cubicBezTo>
                <a:cubicBezTo>
                  <a:pt x="21741594" y="6667433"/>
                  <a:pt x="21703068" y="6590389"/>
                  <a:pt x="21780118" y="6553473"/>
                </a:cubicBezTo>
                <a:cubicBezTo>
                  <a:pt x="21780118" y="6553473"/>
                  <a:pt x="21822556" y="6617575"/>
                  <a:pt x="21795694" y="6633375"/>
                </a:cubicBezTo>
                <a:lnTo>
                  <a:pt x="21795112" y="6633474"/>
                </a:lnTo>
                <a:lnTo>
                  <a:pt x="21741594" y="6628911"/>
                </a:lnTo>
                <a:cubicBezTo>
                  <a:pt x="21755840" y="6633726"/>
                  <a:pt x="21767126" y="6636159"/>
                  <a:pt x="21775972" y="6636730"/>
                </a:cubicBezTo>
                <a:lnTo>
                  <a:pt x="21795112" y="6633474"/>
                </a:lnTo>
                <a:lnTo>
                  <a:pt x="21805126" y="6634328"/>
                </a:lnTo>
                <a:cubicBezTo>
                  <a:pt x="21873222" y="6643357"/>
                  <a:pt x="21951478" y="6657802"/>
                  <a:pt x="22008062" y="6628911"/>
                </a:cubicBezTo>
                <a:cubicBezTo>
                  <a:pt x="22008062" y="6667433"/>
                  <a:pt x="22046588" y="6667433"/>
                  <a:pt x="22123638" y="6704349"/>
                </a:cubicBezTo>
                <a:cubicBezTo>
                  <a:pt x="22065850" y="6704349"/>
                  <a:pt x="22051404" y="6683584"/>
                  <a:pt x="22015962" y="6688775"/>
                </a:cubicBezTo>
                <a:lnTo>
                  <a:pt x="21979770" y="6701351"/>
                </a:lnTo>
                <a:lnTo>
                  <a:pt x="21971142" y="6701105"/>
                </a:lnTo>
                <a:lnTo>
                  <a:pt x="21971142" y="6699734"/>
                </a:lnTo>
                <a:cubicBezTo>
                  <a:pt x="21971142" y="6695120"/>
                  <a:pt x="21971142" y="6685891"/>
                  <a:pt x="21971142" y="6667433"/>
                </a:cubicBezTo>
                <a:cubicBezTo>
                  <a:pt x="21855564" y="6667433"/>
                  <a:pt x="21894090" y="6704349"/>
                  <a:pt x="21818644" y="6667433"/>
                </a:cubicBezTo>
                <a:cubicBezTo>
                  <a:pt x="21837104" y="6685891"/>
                  <a:pt x="21875228" y="6695120"/>
                  <a:pt x="21922984" y="6699734"/>
                </a:cubicBezTo>
                <a:lnTo>
                  <a:pt x="21971142" y="6701105"/>
                </a:lnTo>
                <a:lnTo>
                  <a:pt x="21971142" y="6704349"/>
                </a:lnTo>
                <a:lnTo>
                  <a:pt x="21979770" y="6701351"/>
                </a:lnTo>
                <a:lnTo>
                  <a:pt x="22085112" y="6704349"/>
                </a:lnTo>
                <a:cubicBezTo>
                  <a:pt x="22085112" y="6704349"/>
                  <a:pt x="22085112" y="6704349"/>
                  <a:pt x="22085112" y="6742871"/>
                </a:cubicBezTo>
                <a:cubicBezTo>
                  <a:pt x="22046588" y="6742871"/>
                  <a:pt x="22046588" y="6742871"/>
                  <a:pt x="22046588" y="6742871"/>
                </a:cubicBezTo>
                <a:cubicBezTo>
                  <a:pt x="22046588" y="6781392"/>
                  <a:pt x="22085112" y="6781392"/>
                  <a:pt x="22085112" y="6781392"/>
                </a:cubicBezTo>
                <a:cubicBezTo>
                  <a:pt x="22085112" y="6819913"/>
                  <a:pt x="22085112" y="6819913"/>
                  <a:pt x="22046588" y="6819913"/>
                </a:cubicBezTo>
                <a:cubicBezTo>
                  <a:pt x="21971142" y="6781392"/>
                  <a:pt x="21932616" y="6819913"/>
                  <a:pt x="21894090" y="6781392"/>
                </a:cubicBezTo>
                <a:cubicBezTo>
                  <a:pt x="21855564" y="6742871"/>
                  <a:pt x="21971142" y="6781392"/>
                  <a:pt x="21971142" y="6742871"/>
                </a:cubicBezTo>
                <a:cubicBezTo>
                  <a:pt x="21932616" y="6742871"/>
                  <a:pt x="21818644" y="6781392"/>
                  <a:pt x="21780118" y="6781392"/>
                </a:cubicBezTo>
                <a:lnTo>
                  <a:pt x="21780118" y="6819913"/>
                </a:lnTo>
                <a:cubicBezTo>
                  <a:pt x="21780118" y="6856830"/>
                  <a:pt x="21894090" y="6856830"/>
                  <a:pt x="21780118" y="6895351"/>
                </a:cubicBezTo>
                <a:cubicBezTo>
                  <a:pt x="21818644" y="6933873"/>
                  <a:pt x="21818644" y="6895351"/>
                  <a:pt x="21894090" y="6895351"/>
                </a:cubicBezTo>
                <a:lnTo>
                  <a:pt x="21894090" y="6933873"/>
                </a:lnTo>
                <a:cubicBezTo>
                  <a:pt x="21932616" y="6972395"/>
                  <a:pt x="22046588" y="6895351"/>
                  <a:pt x="22046588" y="6856830"/>
                </a:cubicBezTo>
                <a:cubicBezTo>
                  <a:pt x="22085112" y="6895351"/>
                  <a:pt x="22046588" y="6856830"/>
                  <a:pt x="22123638" y="6895351"/>
                </a:cubicBezTo>
                <a:cubicBezTo>
                  <a:pt x="22160558" y="6933873"/>
                  <a:pt x="22085112" y="6895351"/>
                  <a:pt x="22046588" y="6895351"/>
                </a:cubicBezTo>
                <a:cubicBezTo>
                  <a:pt x="22046588" y="6933873"/>
                  <a:pt x="22046588" y="6972395"/>
                  <a:pt x="22085112" y="6972395"/>
                </a:cubicBezTo>
                <a:cubicBezTo>
                  <a:pt x="22046588" y="7009311"/>
                  <a:pt x="22046588" y="7086354"/>
                  <a:pt x="22123638" y="7161792"/>
                </a:cubicBezTo>
                <a:cubicBezTo>
                  <a:pt x="22085112" y="7124875"/>
                  <a:pt x="22046588" y="7086354"/>
                  <a:pt x="22008062" y="7086354"/>
                </a:cubicBezTo>
                <a:cubicBezTo>
                  <a:pt x="21932616" y="7086354"/>
                  <a:pt x="21971142" y="7124875"/>
                  <a:pt x="22008062" y="7161792"/>
                </a:cubicBezTo>
                <a:cubicBezTo>
                  <a:pt x="21932616" y="7161792"/>
                  <a:pt x="21894090" y="7124875"/>
                  <a:pt x="21855564" y="7124875"/>
                </a:cubicBezTo>
                <a:cubicBezTo>
                  <a:pt x="21855564" y="7086354"/>
                  <a:pt x="21932616" y="7124875"/>
                  <a:pt x="21932616" y="7086354"/>
                </a:cubicBezTo>
                <a:cubicBezTo>
                  <a:pt x="21932616" y="7086354"/>
                  <a:pt x="21932616" y="7047833"/>
                  <a:pt x="21894090" y="7047833"/>
                </a:cubicBezTo>
                <a:cubicBezTo>
                  <a:pt x="21855564" y="7047833"/>
                  <a:pt x="21855564" y="7086354"/>
                  <a:pt x="21818644" y="7124875"/>
                </a:cubicBezTo>
                <a:cubicBezTo>
                  <a:pt x="21780118" y="7124875"/>
                  <a:pt x="21855564" y="7086354"/>
                  <a:pt x="21818644" y="7047833"/>
                </a:cubicBezTo>
                <a:cubicBezTo>
                  <a:pt x="21741594" y="7009311"/>
                  <a:pt x="21780118" y="7047833"/>
                  <a:pt x="21741594" y="7047833"/>
                </a:cubicBezTo>
                <a:cubicBezTo>
                  <a:pt x="21741594" y="7009311"/>
                  <a:pt x="21627622" y="6972395"/>
                  <a:pt x="21550570" y="6933873"/>
                </a:cubicBezTo>
                <a:cubicBezTo>
                  <a:pt x="21550570" y="6933873"/>
                  <a:pt x="21627622" y="6933873"/>
                  <a:pt x="21589096" y="6895351"/>
                </a:cubicBezTo>
                <a:cubicBezTo>
                  <a:pt x="21589096" y="6856830"/>
                  <a:pt x="21513650" y="6856830"/>
                  <a:pt x="21436598" y="6819913"/>
                </a:cubicBezTo>
                <a:cubicBezTo>
                  <a:pt x="21436598" y="6781392"/>
                  <a:pt x="21513650" y="6819913"/>
                  <a:pt x="21550570" y="6781392"/>
                </a:cubicBezTo>
                <a:cubicBezTo>
                  <a:pt x="21550570" y="6819913"/>
                  <a:pt x="21589096" y="6856830"/>
                  <a:pt x="21666148" y="6819913"/>
                </a:cubicBezTo>
                <a:cubicBezTo>
                  <a:pt x="21550570" y="6781392"/>
                  <a:pt x="21475124" y="6742871"/>
                  <a:pt x="21398074" y="6667433"/>
                </a:cubicBezTo>
                <a:cubicBezTo>
                  <a:pt x="21398074" y="6648172"/>
                  <a:pt x="21417336" y="6638541"/>
                  <a:pt x="21450846" y="6633726"/>
                </a:cubicBezTo>
                <a:lnTo>
                  <a:pt x="21475124" y="6632030"/>
                </a:lnTo>
                <a:lnTo>
                  <a:pt x="21475124" y="6651758"/>
                </a:lnTo>
                <a:cubicBezTo>
                  <a:pt x="21475124" y="6669740"/>
                  <a:pt x="21475124" y="6676662"/>
                  <a:pt x="21475124" y="6704349"/>
                </a:cubicBezTo>
                <a:cubicBezTo>
                  <a:pt x="21550570" y="6704349"/>
                  <a:pt x="21627622" y="6704349"/>
                  <a:pt x="21627622" y="6667433"/>
                </a:cubicBezTo>
                <a:cubicBezTo>
                  <a:pt x="21569834" y="6667433"/>
                  <a:pt x="21555386" y="6645764"/>
                  <a:pt x="21519946" y="6634930"/>
                </a:cubicBezTo>
                <a:lnTo>
                  <a:pt x="21490406" y="6630963"/>
                </a:lnTo>
                <a:lnTo>
                  <a:pt x="21511168" y="6629513"/>
                </a:lnTo>
                <a:cubicBezTo>
                  <a:pt x="21534418" y="6628911"/>
                  <a:pt x="21560604" y="6628911"/>
                  <a:pt x="21589096" y="6628911"/>
                </a:cubicBezTo>
                <a:cubicBezTo>
                  <a:pt x="21627622" y="6628911"/>
                  <a:pt x="21589096" y="6590389"/>
                  <a:pt x="21627622" y="6590389"/>
                </a:cubicBezTo>
                <a:cubicBezTo>
                  <a:pt x="21627622" y="6553473"/>
                  <a:pt x="21513650" y="6590389"/>
                  <a:pt x="21550570" y="6590389"/>
                </a:cubicBezTo>
                <a:cubicBezTo>
                  <a:pt x="21513650" y="6553473"/>
                  <a:pt x="21436598" y="6553473"/>
                  <a:pt x="21398074" y="6553473"/>
                </a:cubicBezTo>
                <a:cubicBezTo>
                  <a:pt x="21407704" y="6553473"/>
                  <a:pt x="21410212" y="6551065"/>
                  <a:pt x="21409134" y="6547454"/>
                </a:cubicBezTo>
                <a:lnTo>
                  <a:pt x="21406910" y="6544638"/>
                </a:lnTo>
                <a:lnTo>
                  <a:pt x="21436598" y="6514951"/>
                </a:lnTo>
                <a:cubicBezTo>
                  <a:pt x="21436598" y="6514951"/>
                  <a:pt x="21436598" y="6514951"/>
                  <a:pt x="21398074" y="6514951"/>
                </a:cubicBezTo>
                <a:cubicBezTo>
                  <a:pt x="21379612" y="6514951"/>
                  <a:pt x="21389244" y="6524581"/>
                  <a:pt x="21398674" y="6534212"/>
                </a:cubicBezTo>
                <a:lnTo>
                  <a:pt x="21406910" y="6544638"/>
                </a:lnTo>
                <a:lnTo>
                  <a:pt x="21398074" y="6553473"/>
                </a:lnTo>
                <a:cubicBezTo>
                  <a:pt x="21285706" y="6514951"/>
                  <a:pt x="21208656" y="6553473"/>
                  <a:pt x="21093078" y="6553473"/>
                </a:cubicBezTo>
                <a:cubicBezTo>
                  <a:pt x="21133210" y="6553473"/>
                  <a:pt x="21093078" y="6514951"/>
                  <a:pt x="21056158" y="6514951"/>
                </a:cubicBezTo>
                <a:cubicBezTo>
                  <a:pt x="20940582" y="6514951"/>
                  <a:pt x="20865136" y="6590389"/>
                  <a:pt x="20828216" y="6514951"/>
                </a:cubicBezTo>
                <a:cubicBezTo>
                  <a:pt x="20865136" y="6476430"/>
                  <a:pt x="21170130" y="6476430"/>
                  <a:pt x="21093078" y="6400992"/>
                </a:cubicBezTo>
                <a:cubicBezTo>
                  <a:pt x="21133210" y="6400992"/>
                  <a:pt x="21208656" y="6437909"/>
                  <a:pt x="21245576" y="6362471"/>
                </a:cubicBezTo>
                <a:cubicBezTo>
                  <a:pt x="21245576" y="6362471"/>
                  <a:pt x="21170130" y="6362471"/>
                  <a:pt x="21208656" y="6323949"/>
                </a:cubicBezTo>
                <a:cubicBezTo>
                  <a:pt x="21133210" y="6323949"/>
                  <a:pt x="21093078" y="6362471"/>
                  <a:pt x="21017632" y="6362471"/>
                </a:cubicBezTo>
                <a:cubicBezTo>
                  <a:pt x="21093078" y="6362471"/>
                  <a:pt x="21056158" y="6285427"/>
                  <a:pt x="20940582" y="6323949"/>
                </a:cubicBezTo>
                <a:cubicBezTo>
                  <a:pt x="20940582" y="6285427"/>
                  <a:pt x="20980712" y="6285427"/>
                  <a:pt x="20980712" y="6285427"/>
                </a:cubicBezTo>
                <a:cubicBezTo>
                  <a:pt x="20980712" y="6248511"/>
                  <a:pt x="20940582" y="6248511"/>
                  <a:pt x="20903662" y="6209989"/>
                </a:cubicBezTo>
                <a:cubicBezTo>
                  <a:pt x="20828216" y="6248511"/>
                  <a:pt x="20751164" y="6285427"/>
                  <a:pt x="20712638" y="6362471"/>
                </a:cubicBezTo>
                <a:cubicBezTo>
                  <a:pt x="20712638" y="6362471"/>
                  <a:pt x="20712638" y="6323949"/>
                  <a:pt x="20675718" y="6323949"/>
                </a:cubicBezTo>
                <a:cubicBezTo>
                  <a:pt x="20523220" y="6323949"/>
                  <a:pt x="20560142" y="6400992"/>
                  <a:pt x="20446170" y="6400992"/>
                </a:cubicBezTo>
                <a:cubicBezTo>
                  <a:pt x="20446170" y="6437909"/>
                  <a:pt x="20483090" y="6437909"/>
                  <a:pt x="20483090" y="6437909"/>
                </a:cubicBezTo>
                <a:cubicBezTo>
                  <a:pt x="20446170" y="6476430"/>
                  <a:pt x="20370724" y="6553473"/>
                  <a:pt x="20407644" y="6590389"/>
                </a:cubicBezTo>
                <a:cubicBezTo>
                  <a:pt x="20330592" y="6590389"/>
                  <a:pt x="20407644" y="6476430"/>
                  <a:pt x="20293672" y="6476430"/>
                </a:cubicBezTo>
                <a:cubicBezTo>
                  <a:pt x="20293672" y="6476430"/>
                  <a:pt x="20330592" y="6476430"/>
                  <a:pt x="20370724" y="6476430"/>
                </a:cubicBezTo>
                <a:cubicBezTo>
                  <a:pt x="20370724" y="6437909"/>
                  <a:pt x="20330592" y="6400992"/>
                  <a:pt x="20293672" y="6400992"/>
                </a:cubicBezTo>
                <a:lnTo>
                  <a:pt x="20370724" y="6400992"/>
                </a:lnTo>
                <a:cubicBezTo>
                  <a:pt x="20293672" y="6323949"/>
                  <a:pt x="20330592" y="6400992"/>
                  <a:pt x="20370724" y="6285427"/>
                </a:cubicBezTo>
                <a:cubicBezTo>
                  <a:pt x="20293672" y="6285427"/>
                  <a:pt x="20218226" y="6285427"/>
                  <a:pt x="20255146" y="6209989"/>
                </a:cubicBezTo>
                <a:cubicBezTo>
                  <a:pt x="20141176" y="6209989"/>
                  <a:pt x="20102650" y="6209989"/>
                  <a:pt x="19950152" y="6209989"/>
                </a:cubicBezTo>
                <a:cubicBezTo>
                  <a:pt x="19950152" y="6248511"/>
                  <a:pt x="19988678" y="6248511"/>
                  <a:pt x="19988678" y="6285427"/>
                </a:cubicBezTo>
                <a:cubicBezTo>
                  <a:pt x="19913232" y="6248511"/>
                  <a:pt x="19950152" y="6209989"/>
                  <a:pt x="19873102" y="6171468"/>
                </a:cubicBezTo>
                <a:lnTo>
                  <a:pt x="19873102" y="6209989"/>
                </a:lnTo>
                <a:cubicBezTo>
                  <a:pt x="19836180" y="6209989"/>
                  <a:pt x="19797656" y="6209989"/>
                  <a:pt x="19797656" y="6171468"/>
                </a:cubicBezTo>
                <a:cubicBezTo>
                  <a:pt x="19760734" y="6171468"/>
                  <a:pt x="19797656" y="6209989"/>
                  <a:pt x="19797656" y="6209989"/>
                </a:cubicBezTo>
                <a:cubicBezTo>
                  <a:pt x="19720604" y="6209989"/>
                  <a:pt x="19720604" y="6248511"/>
                  <a:pt x="19683684" y="6209989"/>
                </a:cubicBezTo>
                <a:cubicBezTo>
                  <a:pt x="19568106" y="6285427"/>
                  <a:pt x="19531186" y="6362471"/>
                  <a:pt x="19492660" y="6476430"/>
                </a:cubicBezTo>
                <a:cubicBezTo>
                  <a:pt x="19455740" y="6476430"/>
                  <a:pt x="19417214" y="6437909"/>
                  <a:pt x="19417214" y="6476430"/>
                </a:cubicBezTo>
                <a:cubicBezTo>
                  <a:pt x="19378690" y="6476430"/>
                  <a:pt x="19264718" y="6514951"/>
                  <a:pt x="19340164" y="6476430"/>
                </a:cubicBezTo>
                <a:cubicBezTo>
                  <a:pt x="19264718" y="6476430"/>
                  <a:pt x="19340164" y="6476430"/>
                  <a:pt x="19303244" y="6514951"/>
                </a:cubicBezTo>
                <a:cubicBezTo>
                  <a:pt x="19264718" y="6514951"/>
                  <a:pt x="19264718" y="6476430"/>
                  <a:pt x="19187666" y="6476430"/>
                </a:cubicBezTo>
                <a:cubicBezTo>
                  <a:pt x="19150746" y="6476430"/>
                  <a:pt x="19187666" y="6514951"/>
                  <a:pt x="19226192" y="6514951"/>
                </a:cubicBezTo>
                <a:cubicBezTo>
                  <a:pt x="19206930" y="6514951"/>
                  <a:pt x="19188068" y="6514951"/>
                  <a:pt x="19164390" y="6514951"/>
                </a:cubicBezTo>
                <a:lnTo>
                  <a:pt x="19105598" y="6514951"/>
                </a:lnTo>
                <a:lnTo>
                  <a:pt x="19097772" y="6514951"/>
                </a:lnTo>
                <a:lnTo>
                  <a:pt x="19073694" y="6514951"/>
                </a:lnTo>
                <a:lnTo>
                  <a:pt x="19068278" y="6514951"/>
                </a:lnTo>
                <a:cubicBezTo>
                  <a:pt x="19056840" y="6514951"/>
                  <a:pt x="19044802" y="6514951"/>
                  <a:pt x="19035170" y="6514951"/>
                </a:cubicBezTo>
                <a:cubicBezTo>
                  <a:pt x="19035170" y="6514951"/>
                  <a:pt x="18998250" y="6553473"/>
                  <a:pt x="18959724" y="6514951"/>
                </a:cubicBezTo>
                <a:cubicBezTo>
                  <a:pt x="18998250" y="6553473"/>
                  <a:pt x="19035170" y="6553473"/>
                  <a:pt x="19112220" y="6553473"/>
                </a:cubicBezTo>
                <a:cubicBezTo>
                  <a:pt x="19073694" y="6553473"/>
                  <a:pt x="19112220" y="6553473"/>
                  <a:pt x="19150746" y="6590389"/>
                </a:cubicBezTo>
                <a:cubicBezTo>
                  <a:pt x="19150746" y="6590389"/>
                  <a:pt x="19112220" y="6590389"/>
                  <a:pt x="19112220" y="6628911"/>
                </a:cubicBezTo>
                <a:cubicBezTo>
                  <a:pt x="19073694" y="6553473"/>
                  <a:pt x="19073694" y="6628911"/>
                  <a:pt x="18998250" y="6590389"/>
                </a:cubicBezTo>
                <a:cubicBezTo>
                  <a:pt x="18998250" y="6628911"/>
                  <a:pt x="18959724" y="6590389"/>
                  <a:pt x="18959724" y="6667433"/>
                </a:cubicBezTo>
                <a:cubicBezTo>
                  <a:pt x="19035170" y="6628911"/>
                  <a:pt x="19150746" y="6628911"/>
                  <a:pt x="19226192" y="6628911"/>
                </a:cubicBezTo>
                <a:cubicBezTo>
                  <a:pt x="19340164" y="6667433"/>
                  <a:pt x="19378690" y="6590389"/>
                  <a:pt x="19492660" y="6590389"/>
                </a:cubicBezTo>
                <a:cubicBezTo>
                  <a:pt x="19492660" y="6628911"/>
                  <a:pt x="19531186" y="6628911"/>
                  <a:pt x="19608238" y="6628911"/>
                </a:cubicBezTo>
                <a:cubicBezTo>
                  <a:pt x="19608238" y="6667433"/>
                  <a:pt x="19531186" y="6628911"/>
                  <a:pt x="19568106" y="6667433"/>
                </a:cubicBezTo>
                <a:cubicBezTo>
                  <a:pt x="19492660" y="6667433"/>
                  <a:pt x="19492660" y="6667433"/>
                  <a:pt x="19455740" y="6667433"/>
                </a:cubicBezTo>
                <a:cubicBezTo>
                  <a:pt x="19492660" y="6704349"/>
                  <a:pt x="19568106" y="6667433"/>
                  <a:pt x="19608238" y="6667433"/>
                </a:cubicBezTo>
                <a:cubicBezTo>
                  <a:pt x="19608238" y="6704349"/>
                  <a:pt x="19608238" y="6704349"/>
                  <a:pt x="19608238" y="6704349"/>
                </a:cubicBezTo>
                <a:cubicBezTo>
                  <a:pt x="19531186" y="6704349"/>
                  <a:pt x="19492660" y="6781392"/>
                  <a:pt x="19531186" y="6856830"/>
                </a:cubicBezTo>
                <a:cubicBezTo>
                  <a:pt x="19455740" y="6895351"/>
                  <a:pt x="19455740" y="6895351"/>
                  <a:pt x="19492660" y="6933873"/>
                </a:cubicBezTo>
                <a:cubicBezTo>
                  <a:pt x="19417214" y="6933873"/>
                  <a:pt x="19378690" y="6933873"/>
                  <a:pt x="19340164" y="6933873"/>
                </a:cubicBezTo>
                <a:cubicBezTo>
                  <a:pt x="19303244" y="6972395"/>
                  <a:pt x="19112220" y="6972395"/>
                  <a:pt x="19187666" y="7047833"/>
                </a:cubicBezTo>
                <a:cubicBezTo>
                  <a:pt x="19187666" y="7047833"/>
                  <a:pt x="19150746" y="7047833"/>
                  <a:pt x="19073694" y="7086354"/>
                </a:cubicBezTo>
                <a:cubicBezTo>
                  <a:pt x="19073694" y="7047833"/>
                  <a:pt x="19112220" y="7047833"/>
                  <a:pt x="19150746" y="7047833"/>
                </a:cubicBezTo>
                <a:cubicBezTo>
                  <a:pt x="19150746" y="7009311"/>
                  <a:pt x="19112220" y="7009311"/>
                  <a:pt x="19073694" y="7009311"/>
                </a:cubicBezTo>
                <a:cubicBezTo>
                  <a:pt x="19073694" y="6972395"/>
                  <a:pt x="19187666" y="7009311"/>
                  <a:pt x="19150746" y="6972395"/>
                </a:cubicBezTo>
                <a:cubicBezTo>
                  <a:pt x="19112220" y="6933873"/>
                  <a:pt x="18959724" y="6933873"/>
                  <a:pt x="18959724" y="6933873"/>
                </a:cubicBezTo>
                <a:cubicBezTo>
                  <a:pt x="18921198" y="6933873"/>
                  <a:pt x="18882672" y="6895351"/>
                  <a:pt x="18845752" y="6933873"/>
                </a:cubicBezTo>
                <a:cubicBezTo>
                  <a:pt x="18845752" y="6924243"/>
                  <a:pt x="18843344" y="6917020"/>
                  <a:pt x="18839732" y="6911603"/>
                </a:cubicBezTo>
                <a:lnTo>
                  <a:pt x="18832052" y="6904970"/>
                </a:lnTo>
                <a:lnTo>
                  <a:pt x="18833036" y="6904831"/>
                </a:lnTo>
                <a:cubicBezTo>
                  <a:pt x="18836722" y="6903176"/>
                  <a:pt x="18840936" y="6900166"/>
                  <a:pt x="18845752" y="6895351"/>
                </a:cubicBezTo>
                <a:cubicBezTo>
                  <a:pt x="18882672" y="6895351"/>
                  <a:pt x="18807226" y="6856830"/>
                  <a:pt x="18730176" y="6856830"/>
                </a:cubicBezTo>
                <a:cubicBezTo>
                  <a:pt x="18768700" y="6856830"/>
                  <a:pt x="18768700" y="6819913"/>
                  <a:pt x="18768700" y="6819913"/>
                </a:cubicBezTo>
                <a:cubicBezTo>
                  <a:pt x="18654730" y="6819913"/>
                  <a:pt x="18579284" y="6742871"/>
                  <a:pt x="18463706" y="6781392"/>
                </a:cubicBezTo>
                <a:cubicBezTo>
                  <a:pt x="18444844" y="6781392"/>
                  <a:pt x="18437822" y="6783800"/>
                  <a:pt x="18436718" y="6786809"/>
                </a:cubicBezTo>
                <a:lnTo>
                  <a:pt x="18436784" y="6786879"/>
                </a:lnTo>
                <a:lnTo>
                  <a:pt x="18426786" y="6781392"/>
                </a:lnTo>
                <a:cubicBezTo>
                  <a:pt x="18388260" y="6781392"/>
                  <a:pt x="18426786" y="6742871"/>
                  <a:pt x="18274288" y="6742871"/>
                </a:cubicBezTo>
                <a:cubicBezTo>
                  <a:pt x="18311210" y="6704349"/>
                  <a:pt x="18235764" y="6704349"/>
                  <a:pt x="18235764" y="6667433"/>
                </a:cubicBezTo>
                <a:cubicBezTo>
                  <a:pt x="18197238" y="6667433"/>
                  <a:pt x="18158712" y="6704349"/>
                  <a:pt x="18158712" y="6742871"/>
                </a:cubicBezTo>
                <a:cubicBezTo>
                  <a:pt x="18158712" y="6713980"/>
                  <a:pt x="18094602" y="6685991"/>
                  <a:pt x="18046294" y="6689377"/>
                </a:cubicBezTo>
                <a:lnTo>
                  <a:pt x="18034462" y="6693797"/>
                </a:lnTo>
                <a:lnTo>
                  <a:pt x="18044138" y="6678618"/>
                </a:lnTo>
                <a:cubicBezTo>
                  <a:pt x="18051964" y="6672148"/>
                  <a:pt x="18064004" y="6667433"/>
                  <a:pt x="18083266" y="6667433"/>
                </a:cubicBezTo>
                <a:cubicBezTo>
                  <a:pt x="17969294" y="6590389"/>
                  <a:pt x="17778272" y="6667433"/>
                  <a:pt x="17739746" y="6553473"/>
                </a:cubicBezTo>
                <a:cubicBezTo>
                  <a:pt x="17664300" y="6628911"/>
                  <a:pt x="17664300" y="6590389"/>
                  <a:pt x="17625774" y="6590389"/>
                </a:cubicBezTo>
                <a:cubicBezTo>
                  <a:pt x="17625774" y="6590389"/>
                  <a:pt x="17625774" y="6628911"/>
                  <a:pt x="17664300" y="6628911"/>
                </a:cubicBezTo>
                <a:cubicBezTo>
                  <a:pt x="17625774" y="6628911"/>
                  <a:pt x="17511802" y="6628911"/>
                  <a:pt x="17434752" y="6628911"/>
                </a:cubicBezTo>
                <a:cubicBezTo>
                  <a:pt x="17434752" y="6628911"/>
                  <a:pt x="17434752" y="6628911"/>
                  <a:pt x="17434752" y="6667433"/>
                </a:cubicBezTo>
                <a:cubicBezTo>
                  <a:pt x="17473278" y="6704349"/>
                  <a:pt x="17473278" y="6667433"/>
                  <a:pt x="17473278" y="6667433"/>
                </a:cubicBezTo>
                <a:cubicBezTo>
                  <a:pt x="17511802" y="6628911"/>
                  <a:pt x="17511802" y="6704349"/>
                  <a:pt x="17587248" y="6667433"/>
                </a:cubicBezTo>
                <a:cubicBezTo>
                  <a:pt x="17548724" y="6667433"/>
                  <a:pt x="17548724" y="6742871"/>
                  <a:pt x="17587248" y="6742871"/>
                </a:cubicBezTo>
                <a:cubicBezTo>
                  <a:pt x="17664300" y="6781392"/>
                  <a:pt x="17853718" y="6704349"/>
                  <a:pt x="17930768" y="6704349"/>
                </a:cubicBezTo>
                <a:cubicBezTo>
                  <a:pt x="17816798" y="6742871"/>
                  <a:pt x="17664300" y="6819913"/>
                  <a:pt x="17548724" y="6819913"/>
                </a:cubicBezTo>
                <a:cubicBezTo>
                  <a:pt x="17511802" y="6819913"/>
                  <a:pt x="17548724" y="6856830"/>
                  <a:pt x="17548724" y="6856830"/>
                </a:cubicBezTo>
                <a:cubicBezTo>
                  <a:pt x="17548724" y="6856830"/>
                  <a:pt x="17434752" y="6856830"/>
                  <a:pt x="17511802" y="6895351"/>
                </a:cubicBezTo>
                <a:cubicBezTo>
                  <a:pt x="17511802" y="6933873"/>
                  <a:pt x="17473278" y="6895351"/>
                  <a:pt x="17434752" y="6895351"/>
                </a:cubicBezTo>
                <a:cubicBezTo>
                  <a:pt x="17473278" y="6933873"/>
                  <a:pt x="17587248" y="6933873"/>
                  <a:pt x="17587248" y="6972395"/>
                </a:cubicBezTo>
                <a:cubicBezTo>
                  <a:pt x="17664300" y="6972395"/>
                  <a:pt x="17664300" y="7009311"/>
                  <a:pt x="17739746" y="7009311"/>
                </a:cubicBezTo>
                <a:cubicBezTo>
                  <a:pt x="17778272" y="6933873"/>
                  <a:pt x="17548724" y="6933873"/>
                  <a:pt x="17548724" y="6895351"/>
                </a:cubicBezTo>
                <a:cubicBezTo>
                  <a:pt x="17625774" y="6895351"/>
                  <a:pt x="17625774" y="6933873"/>
                  <a:pt x="17664300" y="6933873"/>
                </a:cubicBezTo>
                <a:cubicBezTo>
                  <a:pt x="17701220" y="6895351"/>
                  <a:pt x="17625774" y="6856830"/>
                  <a:pt x="17625774" y="6819913"/>
                </a:cubicBezTo>
                <a:cubicBezTo>
                  <a:pt x="17701220" y="6856830"/>
                  <a:pt x="17739746" y="6895351"/>
                  <a:pt x="17778272" y="6933873"/>
                </a:cubicBezTo>
                <a:cubicBezTo>
                  <a:pt x="17816798" y="6933873"/>
                  <a:pt x="17816798" y="6933873"/>
                  <a:pt x="17853718" y="6933873"/>
                </a:cubicBezTo>
                <a:cubicBezTo>
                  <a:pt x="17853718" y="6933873"/>
                  <a:pt x="17853718" y="6972395"/>
                  <a:pt x="17892244" y="6972395"/>
                </a:cubicBezTo>
                <a:cubicBezTo>
                  <a:pt x="17892244" y="6972395"/>
                  <a:pt x="17930768" y="7009311"/>
                  <a:pt x="17892244" y="7047833"/>
                </a:cubicBezTo>
                <a:cubicBezTo>
                  <a:pt x="17930768" y="7009311"/>
                  <a:pt x="17892244" y="7124875"/>
                  <a:pt x="17969294" y="7124875"/>
                </a:cubicBezTo>
                <a:cubicBezTo>
                  <a:pt x="18044740" y="7086354"/>
                  <a:pt x="18121792" y="7086354"/>
                  <a:pt x="18197238" y="7124875"/>
                </a:cubicBezTo>
                <a:cubicBezTo>
                  <a:pt x="18235764" y="7086354"/>
                  <a:pt x="18158712" y="7086354"/>
                  <a:pt x="18158712" y="7047833"/>
                </a:cubicBezTo>
                <a:cubicBezTo>
                  <a:pt x="18197238" y="7086354"/>
                  <a:pt x="18274288" y="7086354"/>
                  <a:pt x="18274288" y="7124875"/>
                </a:cubicBezTo>
                <a:cubicBezTo>
                  <a:pt x="18216500" y="7152563"/>
                  <a:pt x="18137944" y="7181153"/>
                  <a:pt x="18069772" y="7193717"/>
                </a:cubicBezTo>
                <a:lnTo>
                  <a:pt x="18010608" y="7199857"/>
                </a:lnTo>
                <a:lnTo>
                  <a:pt x="17987704" y="7189253"/>
                </a:lnTo>
                <a:cubicBezTo>
                  <a:pt x="17976418" y="7180952"/>
                  <a:pt x="17969294" y="7171422"/>
                  <a:pt x="17969294" y="7161792"/>
                </a:cubicBezTo>
                <a:cubicBezTo>
                  <a:pt x="17892244" y="7200313"/>
                  <a:pt x="17853718" y="7161792"/>
                  <a:pt x="17778272" y="7200313"/>
                </a:cubicBezTo>
                <a:cubicBezTo>
                  <a:pt x="17778272" y="7200313"/>
                  <a:pt x="17778272" y="7200313"/>
                  <a:pt x="17739746" y="7200313"/>
                </a:cubicBezTo>
                <a:cubicBezTo>
                  <a:pt x="17701220" y="7200313"/>
                  <a:pt x="17816798" y="7237230"/>
                  <a:pt x="17739746" y="7237230"/>
                </a:cubicBezTo>
                <a:cubicBezTo>
                  <a:pt x="17739746" y="7237230"/>
                  <a:pt x="17739746" y="7200313"/>
                  <a:pt x="17701220" y="7161792"/>
                </a:cubicBezTo>
                <a:cubicBezTo>
                  <a:pt x="17664300" y="7200313"/>
                  <a:pt x="17587248" y="7237230"/>
                  <a:pt x="17511802" y="7200313"/>
                </a:cubicBezTo>
                <a:cubicBezTo>
                  <a:pt x="17587248" y="7200313"/>
                  <a:pt x="17664300" y="7200313"/>
                  <a:pt x="17664300" y="7161792"/>
                </a:cubicBezTo>
                <a:cubicBezTo>
                  <a:pt x="17587248" y="7161792"/>
                  <a:pt x="17473278" y="7086354"/>
                  <a:pt x="17359306" y="7124875"/>
                </a:cubicBezTo>
                <a:cubicBezTo>
                  <a:pt x="17396226" y="7124875"/>
                  <a:pt x="17434752" y="7124875"/>
                  <a:pt x="17473278" y="7161792"/>
                </a:cubicBezTo>
                <a:cubicBezTo>
                  <a:pt x="17434752" y="7237230"/>
                  <a:pt x="17243728" y="7200313"/>
                  <a:pt x="17129758" y="7237230"/>
                </a:cubicBezTo>
                <a:cubicBezTo>
                  <a:pt x="17168282" y="7237230"/>
                  <a:pt x="17168282" y="7277357"/>
                  <a:pt x="17168282" y="7277357"/>
                </a:cubicBezTo>
                <a:cubicBezTo>
                  <a:pt x="17091232" y="7277357"/>
                  <a:pt x="17091232" y="7314273"/>
                  <a:pt x="17015786" y="7277357"/>
                </a:cubicBezTo>
                <a:cubicBezTo>
                  <a:pt x="17015786" y="7314273"/>
                  <a:pt x="17091232" y="7314273"/>
                  <a:pt x="17091232" y="7352795"/>
                </a:cubicBezTo>
                <a:cubicBezTo>
                  <a:pt x="17054312" y="7352795"/>
                  <a:pt x="16938734" y="7277357"/>
                  <a:pt x="16901814" y="7352795"/>
                </a:cubicBezTo>
                <a:cubicBezTo>
                  <a:pt x="16938734" y="7389711"/>
                  <a:pt x="16938734" y="7314273"/>
                  <a:pt x="16977260" y="7352795"/>
                </a:cubicBezTo>
                <a:cubicBezTo>
                  <a:pt x="16938734" y="7389711"/>
                  <a:pt x="16901814" y="7389711"/>
                  <a:pt x="16824762" y="7389711"/>
                </a:cubicBezTo>
                <a:cubicBezTo>
                  <a:pt x="16901814" y="7352795"/>
                  <a:pt x="16863288" y="7352795"/>
                  <a:pt x="16824762" y="7314273"/>
                </a:cubicBezTo>
                <a:cubicBezTo>
                  <a:pt x="16786238" y="7314273"/>
                  <a:pt x="16786238" y="7352795"/>
                  <a:pt x="16749316" y="7352795"/>
                </a:cubicBezTo>
                <a:cubicBezTo>
                  <a:pt x="16710792" y="7314273"/>
                  <a:pt x="16596820" y="7314273"/>
                  <a:pt x="16558294" y="7277357"/>
                </a:cubicBezTo>
                <a:cubicBezTo>
                  <a:pt x="16672266" y="7314273"/>
                  <a:pt x="16901814" y="7314273"/>
                  <a:pt x="17054312" y="7237230"/>
                </a:cubicBezTo>
                <a:cubicBezTo>
                  <a:pt x="17015786" y="7237230"/>
                  <a:pt x="16901814" y="7237230"/>
                  <a:pt x="16824762" y="7277357"/>
                </a:cubicBezTo>
                <a:cubicBezTo>
                  <a:pt x="16824762" y="7237230"/>
                  <a:pt x="16749316" y="7277357"/>
                  <a:pt x="16749316" y="7237230"/>
                </a:cubicBezTo>
                <a:cubicBezTo>
                  <a:pt x="16558294" y="7237230"/>
                  <a:pt x="16444322" y="7237230"/>
                  <a:pt x="16367272" y="7277357"/>
                </a:cubicBezTo>
                <a:cubicBezTo>
                  <a:pt x="16328746" y="7277357"/>
                  <a:pt x="16328746" y="7237230"/>
                  <a:pt x="16328746" y="7237230"/>
                </a:cubicBezTo>
                <a:cubicBezTo>
                  <a:pt x="16253300" y="7277357"/>
                  <a:pt x="16176248" y="7237230"/>
                  <a:pt x="16100802" y="7277357"/>
                </a:cubicBezTo>
                <a:cubicBezTo>
                  <a:pt x="16100802" y="7314273"/>
                  <a:pt x="16214774" y="7277357"/>
                  <a:pt x="16176248" y="7314273"/>
                </a:cubicBezTo>
                <a:cubicBezTo>
                  <a:pt x="16139328" y="7352795"/>
                  <a:pt x="16139328" y="7314273"/>
                  <a:pt x="16062278" y="7314273"/>
                </a:cubicBezTo>
                <a:cubicBezTo>
                  <a:pt x="16023752" y="7314273"/>
                  <a:pt x="16100802" y="7352795"/>
                  <a:pt x="16062278" y="7352795"/>
                </a:cubicBezTo>
                <a:cubicBezTo>
                  <a:pt x="15986832" y="7389711"/>
                  <a:pt x="15986832" y="7389711"/>
                  <a:pt x="15909780" y="7352795"/>
                </a:cubicBezTo>
                <a:cubicBezTo>
                  <a:pt x="15720362" y="7389711"/>
                  <a:pt x="15643312" y="7389711"/>
                  <a:pt x="15757282" y="7505275"/>
                </a:cubicBezTo>
                <a:cubicBezTo>
                  <a:pt x="15795808" y="7466754"/>
                  <a:pt x="15834334" y="7466754"/>
                  <a:pt x="15872860" y="7429838"/>
                </a:cubicBezTo>
                <a:cubicBezTo>
                  <a:pt x="15872860" y="7466754"/>
                  <a:pt x="15872860" y="7466754"/>
                  <a:pt x="15834334" y="7466754"/>
                </a:cubicBezTo>
                <a:cubicBezTo>
                  <a:pt x="15872860" y="7505275"/>
                  <a:pt x="15948306" y="7505275"/>
                  <a:pt x="15986832" y="7429838"/>
                </a:cubicBezTo>
                <a:cubicBezTo>
                  <a:pt x="15986832" y="7466754"/>
                  <a:pt x="16100802" y="7466754"/>
                  <a:pt x="16100802" y="7429838"/>
                </a:cubicBezTo>
                <a:cubicBezTo>
                  <a:pt x="16139328" y="7466754"/>
                  <a:pt x="16214774" y="7505275"/>
                  <a:pt x="16291826" y="7466754"/>
                </a:cubicBezTo>
                <a:cubicBezTo>
                  <a:pt x="16291826" y="7429838"/>
                  <a:pt x="16214774" y="7466754"/>
                  <a:pt x="16214774" y="7429838"/>
                </a:cubicBezTo>
                <a:cubicBezTo>
                  <a:pt x="16328746" y="7389711"/>
                  <a:pt x="16405796" y="7429838"/>
                  <a:pt x="16481242" y="7429838"/>
                </a:cubicBezTo>
                <a:cubicBezTo>
                  <a:pt x="16481242" y="7582319"/>
                  <a:pt x="16938734" y="7542192"/>
                  <a:pt x="17129758" y="7542192"/>
                </a:cubicBezTo>
                <a:cubicBezTo>
                  <a:pt x="17091232" y="7582319"/>
                  <a:pt x="17054312" y="7582319"/>
                  <a:pt x="17054312" y="7619235"/>
                </a:cubicBezTo>
                <a:cubicBezTo>
                  <a:pt x="17129758" y="7582319"/>
                  <a:pt x="17168282" y="7582319"/>
                  <a:pt x="17282254" y="7542192"/>
                </a:cubicBezTo>
                <a:cubicBezTo>
                  <a:pt x="17282254" y="7582319"/>
                  <a:pt x="17282254" y="7582319"/>
                  <a:pt x="17282254" y="7619235"/>
                </a:cubicBezTo>
                <a:cubicBezTo>
                  <a:pt x="17206808" y="7582319"/>
                  <a:pt x="17091232" y="7582319"/>
                  <a:pt x="17091232" y="7657757"/>
                </a:cubicBezTo>
                <a:cubicBezTo>
                  <a:pt x="17168282" y="7657757"/>
                  <a:pt x="17206808" y="7619235"/>
                  <a:pt x="17168282" y="7694673"/>
                </a:cubicBezTo>
                <a:cubicBezTo>
                  <a:pt x="17129758" y="7734800"/>
                  <a:pt x="17091232" y="7734800"/>
                  <a:pt x="17091232" y="7771717"/>
                </a:cubicBezTo>
                <a:cubicBezTo>
                  <a:pt x="17129758" y="7771717"/>
                  <a:pt x="17168282" y="7734800"/>
                  <a:pt x="17168282" y="7694673"/>
                </a:cubicBezTo>
                <a:cubicBezTo>
                  <a:pt x="17243728" y="7694673"/>
                  <a:pt x="17206808" y="7657757"/>
                  <a:pt x="17206808" y="7619235"/>
                </a:cubicBezTo>
                <a:cubicBezTo>
                  <a:pt x="17282254" y="7657757"/>
                  <a:pt x="17320780" y="7657757"/>
                  <a:pt x="17359306" y="7619235"/>
                </a:cubicBezTo>
                <a:cubicBezTo>
                  <a:pt x="17396226" y="7619235"/>
                  <a:pt x="17396226" y="7694673"/>
                  <a:pt x="17434752" y="7694673"/>
                </a:cubicBezTo>
                <a:cubicBezTo>
                  <a:pt x="17396226" y="7734800"/>
                  <a:pt x="17396226" y="7771717"/>
                  <a:pt x="17282254" y="7771717"/>
                </a:cubicBezTo>
                <a:cubicBezTo>
                  <a:pt x="17282254" y="7771717"/>
                  <a:pt x="17282254" y="7771717"/>
                  <a:pt x="17320780" y="7847155"/>
                </a:cubicBezTo>
                <a:cubicBezTo>
                  <a:pt x="17243728" y="7847155"/>
                  <a:pt x="17243728" y="7847155"/>
                  <a:pt x="17206808" y="7847155"/>
                </a:cubicBezTo>
                <a:cubicBezTo>
                  <a:pt x="17282254" y="7887281"/>
                  <a:pt x="17206808" y="7924197"/>
                  <a:pt x="17129758" y="7962719"/>
                </a:cubicBezTo>
                <a:cubicBezTo>
                  <a:pt x="17129758" y="7924197"/>
                  <a:pt x="17168282" y="7924197"/>
                  <a:pt x="17168282" y="7887281"/>
                </a:cubicBezTo>
                <a:cubicBezTo>
                  <a:pt x="16824762" y="7962719"/>
                  <a:pt x="16519768" y="7887281"/>
                  <a:pt x="16291826" y="7847155"/>
                </a:cubicBezTo>
                <a:cubicBezTo>
                  <a:pt x="16253300" y="7847155"/>
                  <a:pt x="16214774" y="7887281"/>
                  <a:pt x="16100802" y="7887281"/>
                </a:cubicBezTo>
                <a:cubicBezTo>
                  <a:pt x="16100802" y="7847155"/>
                  <a:pt x="16100802" y="7847155"/>
                  <a:pt x="16062278" y="7847155"/>
                </a:cubicBezTo>
                <a:cubicBezTo>
                  <a:pt x="16062278" y="7847155"/>
                  <a:pt x="16100802" y="7847155"/>
                  <a:pt x="16139328" y="7847155"/>
                </a:cubicBezTo>
                <a:cubicBezTo>
                  <a:pt x="16023752" y="7771717"/>
                  <a:pt x="15986832" y="7771717"/>
                  <a:pt x="15757282" y="7771717"/>
                </a:cubicBezTo>
                <a:cubicBezTo>
                  <a:pt x="15757282" y="7810238"/>
                  <a:pt x="15834334" y="7810238"/>
                  <a:pt x="15834334" y="7847155"/>
                </a:cubicBezTo>
                <a:cubicBezTo>
                  <a:pt x="15795808" y="7810238"/>
                  <a:pt x="15795808" y="7810238"/>
                  <a:pt x="15720362" y="7847155"/>
                </a:cubicBezTo>
                <a:cubicBezTo>
                  <a:pt x="15720362" y="7837926"/>
                  <a:pt x="15722670" y="7831004"/>
                  <a:pt x="15726131" y="7825812"/>
                </a:cubicBezTo>
                <a:lnTo>
                  <a:pt x="15737865" y="7815679"/>
                </a:lnTo>
                <a:lnTo>
                  <a:pt x="15757282" y="7810238"/>
                </a:lnTo>
                <a:cubicBezTo>
                  <a:pt x="15757282" y="7810238"/>
                  <a:pt x="15748052" y="7810238"/>
                  <a:pt x="15738822" y="7814852"/>
                </a:cubicBezTo>
                <a:lnTo>
                  <a:pt x="15737865" y="7815679"/>
                </a:lnTo>
                <a:lnTo>
                  <a:pt x="15730501" y="7817743"/>
                </a:lnTo>
                <a:cubicBezTo>
                  <a:pt x="15671026" y="7822001"/>
                  <a:pt x="15629065" y="7744230"/>
                  <a:pt x="15529340" y="7810238"/>
                </a:cubicBezTo>
                <a:cubicBezTo>
                  <a:pt x="15452288" y="7810238"/>
                  <a:pt x="15604786" y="7771717"/>
                  <a:pt x="15529340" y="7734800"/>
                </a:cubicBezTo>
                <a:cubicBezTo>
                  <a:pt x="15529340" y="7734800"/>
                  <a:pt x="15643312" y="7734800"/>
                  <a:pt x="15681836" y="7734800"/>
                </a:cubicBezTo>
                <a:cubicBezTo>
                  <a:pt x="15720362" y="7734800"/>
                  <a:pt x="15795808" y="7734800"/>
                  <a:pt x="15795808" y="7694673"/>
                </a:cubicBezTo>
                <a:cubicBezTo>
                  <a:pt x="15757282" y="7694673"/>
                  <a:pt x="15681836" y="7694673"/>
                  <a:pt x="15681836" y="7734800"/>
                </a:cubicBezTo>
                <a:cubicBezTo>
                  <a:pt x="15643312" y="7657757"/>
                  <a:pt x="15529340" y="7734800"/>
                  <a:pt x="15490814" y="7694673"/>
                </a:cubicBezTo>
                <a:cubicBezTo>
                  <a:pt x="15576293" y="7666986"/>
                  <a:pt x="15511882" y="7660064"/>
                  <a:pt x="15490588" y="7658334"/>
                </a:cubicBezTo>
                <a:lnTo>
                  <a:pt x="15486854" y="7658028"/>
                </a:lnTo>
                <a:lnTo>
                  <a:pt x="15490814" y="7657757"/>
                </a:lnTo>
                <a:cubicBezTo>
                  <a:pt x="15485998" y="7657757"/>
                  <a:pt x="15484167" y="7657757"/>
                  <a:pt x="15484428" y="7657829"/>
                </a:cubicBezTo>
                <a:lnTo>
                  <a:pt x="15486854" y="7658028"/>
                </a:lnTo>
                <a:lnTo>
                  <a:pt x="15423720" y="7662346"/>
                </a:lnTo>
                <a:cubicBezTo>
                  <a:pt x="15372026" y="7669193"/>
                  <a:pt x="15357580" y="7675814"/>
                  <a:pt x="15299792" y="7619235"/>
                </a:cubicBezTo>
                <a:cubicBezTo>
                  <a:pt x="15262870" y="7619235"/>
                  <a:pt x="15224346" y="7657757"/>
                  <a:pt x="15224346" y="7657757"/>
                </a:cubicBezTo>
                <a:cubicBezTo>
                  <a:pt x="15224346" y="7694673"/>
                  <a:pt x="15299792" y="7694673"/>
                  <a:pt x="15338316" y="7694673"/>
                </a:cubicBezTo>
                <a:cubicBezTo>
                  <a:pt x="15262870" y="7771717"/>
                  <a:pt x="15147294" y="7619235"/>
                  <a:pt x="14994796" y="7619235"/>
                </a:cubicBezTo>
                <a:cubicBezTo>
                  <a:pt x="15071848" y="7542192"/>
                  <a:pt x="15224346" y="7657757"/>
                  <a:pt x="15376842" y="7582319"/>
                </a:cubicBezTo>
                <a:cubicBezTo>
                  <a:pt x="15490814" y="7619235"/>
                  <a:pt x="15490814" y="7542192"/>
                  <a:pt x="15604786" y="7582319"/>
                </a:cubicBezTo>
                <a:cubicBezTo>
                  <a:pt x="15567866" y="7582319"/>
                  <a:pt x="15529340" y="7582319"/>
                  <a:pt x="15490814" y="7619235"/>
                </a:cubicBezTo>
                <a:cubicBezTo>
                  <a:pt x="15567866" y="7657757"/>
                  <a:pt x="15643312" y="7582319"/>
                  <a:pt x="15757282" y="7619235"/>
                </a:cubicBezTo>
                <a:cubicBezTo>
                  <a:pt x="15681836" y="7582319"/>
                  <a:pt x="15604786" y="7542192"/>
                  <a:pt x="15490814" y="7505275"/>
                </a:cubicBezTo>
                <a:cubicBezTo>
                  <a:pt x="15452288" y="7505275"/>
                  <a:pt x="15490814" y="7542192"/>
                  <a:pt x="15415368" y="7542192"/>
                </a:cubicBezTo>
                <a:cubicBezTo>
                  <a:pt x="15415368" y="7542192"/>
                  <a:pt x="15415368" y="7542192"/>
                  <a:pt x="15415368" y="7505275"/>
                </a:cubicBezTo>
                <a:cubicBezTo>
                  <a:pt x="15338316" y="7505275"/>
                  <a:pt x="15338316" y="7542192"/>
                  <a:pt x="15262870" y="7542192"/>
                </a:cubicBezTo>
                <a:cubicBezTo>
                  <a:pt x="15338316" y="7505275"/>
                  <a:pt x="15262870" y="7505275"/>
                  <a:pt x="15262870" y="7466754"/>
                </a:cubicBezTo>
                <a:cubicBezTo>
                  <a:pt x="15147294" y="7466754"/>
                  <a:pt x="15224346" y="7466754"/>
                  <a:pt x="15187424" y="7505275"/>
                </a:cubicBezTo>
                <a:cubicBezTo>
                  <a:pt x="15034928" y="7542192"/>
                  <a:pt x="14957876" y="7505275"/>
                  <a:pt x="14842300" y="7505275"/>
                </a:cubicBezTo>
                <a:cubicBezTo>
                  <a:pt x="14805380" y="7505275"/>
                  <a:pt x="14805380" y="7542192"/>
                  <a:pt x="14805380" y="7542192"/>
                </a:cubicBezTo>
                <a:cubicBezTo>
                  <a:pt x="14882430" y="7542192"/>
                  <a:pt x="14957876" y="7505275"/>
                  <a:pt x="14994796" y="7542192"/>
                </a:cubicBezTo>
                <a:cubicBezTo>
                  <a:pt x="14994796" y="7542192"/>
                  <a:pt x="14805380" y="7582319"/>
                  <a:pt x="14882430" y="7619235"/>
                </a:cubicBezTo>
                <a:cubicBezTo>
                  <a:pt x="14842300" y="7619235"/>
                  <a:pt x="14842300" y="7619235"/>
                  <a:pt x="14766854" y="7657757"/>
                </a:cubicBezTo>
                <a:cubicBezTo>
                  <a:pt x="14766854" y="7657757"/>
                  <a:pt x="14766854" y="7657757"/>
                  <a:pt x="14766854" y="7619235"/>
                </a:cubicBezTo>
                <a:cubicBezTo>
                  <a:pt x="14729934" y="7619235"/>
                  <a:pt x="14729934" y="7619235"/>
                  <a:pt x="14729934" y="7657757"/>
                </a:cubicBezTo>
                <a:cubicBezTo>
                  <a:pt x="14729934" y="7685444"/>
                  <a:pt x="14729934" y="7692366"/>
                  <a:pt x="14745509" y="7711025"/>
                </a:cubicBezTo>
                <a:lnTo>
                  <a:pt x="14757792" y="7724707"/>
                </a:lnTo>
                <a:lnTo>
                  <a:pt x="14743378" y="7733596"/>
                </a:lnTo>
                <a:cubicBezTo>
                  <a:pt x="14729131" y="7743227"/>
                  <a:pt x="14709868" y="7753259"/>
                  <a:pt x="14689802" y="7734800"/>
                </a:cubicBezTo>
                <a:cubicBezTo>
                  <a:pt x="14575830" y="7847155"/>
                  <a:pt x="14424938" y="7924197"/>
                  <a:pt x="14195390" y="7924197"/>
                </a:cubicBezTo>
                <a:cubicBezTo>
                  <a:pt x="14119944" y="7999635"/>
                  <a:pt x="13890396" y="8039762"/>
                  <a:pt x="13814950" y="8115200"/>
                </a:cubicBezTo>
                <a:cubicBezTo>
                  <a:pt x="13737898" y="8115200"/>
                  <a:pt x="13662452" y="8115200"/>
                  <a:pt x="13662452" y="8152117"/>
                </a:cubicBezTo>
                <a:cubicBezTo>
                  <a:pt x="13622322" y="8152117"/>
                  <a:pt x="13585402" y="8152117"/>
                  <a:pt x="13585402" y="8152117"/>
                </a:cubicBezTo>
                <a:cubicBezTo>
                  <a:pt x="13508350" y="8152117"/>
                  <a:pt x="13662452" y="8152117"/>
                  <a:pt x="13585402" y="8192243"/>
                </a:cubicBezTo>
                <a:cubicBezTo>
                  <a:pt x="13508350" y="8192243"/>
                  <a:pt x="13585402" y="8152117"/>
                  <a:pt x="13546876" y="8152117"/>
                </a:cubicBezTo>
                <a:cubicBezTo>
                  <a:pt x="13546876" y="8192243"/>
                  <a:pt x="13508350" y="8229159"/>
                  <a:pt x="13469824" y="8229159"/>
                </a:cubicBezTo>
                <a:cubicBezTo>
                  <a:pt x="13357458" y="8267681"/>
                  <a:pt x="13089384" y="8267681"/>
                  <a:pt x="12975414" y="8304597"/>
                </a:cubicBezTo>
                <a:cubicBezTo>
                  <a:pt x="12936888" y="8304597"/>
                  <a:pt x="12899968" y="8267681"/>
                  <a:pt x="12899968" y="8267681"/>
                </a:cubicBezTo>
                <a:cubicBezTo>
                  <a:pt x="12556448" y="8344724"/>
                  <a:pt x="12289978" y="8229159"/>
                  <a:pt x="11984984" y="8267681"/>
                </a:cubicBezTo>
                <a:cubicBezTo>
                  <a:pt x="11946458" y="8229159"/>
                  <a:pt x="11871012" y="8267681"/>
                  <a:pt x="11755436" y="8267681"/>
                </a:cubicBezTo>
                <a:cubicBezTo>
                  <a:pt x="11755436" y="8229159"/>
                  <a:pt x="11755436" y="8229159"/>
                  <a:pt x="11755436" y="8192243"/>
                </a:cubicBezTo>
                <a:cubicBezTo>
                  <a:pt x="11566018" y="8267681"/>
                  <a:pt x="11413521" y="8152117"/>
                  <a:pt x="11183972" y="8192243"/>
                </a:cubicBezTo>
                <a:cubicBezTo>
                  <a:pt x="11183972" y="8152117"/>
                  <a:pt x="11183972" y="8152117"/>
                  <a:pt x="11183972" y="8152117"/>
                </a:cubicBezTo>
                <a:cubicBezTo>
                  <a:pt x="11070001" y="8192243"/>
                  <a:pt x="11070001" y="8115200"/>
                  <a:pt x="10956029" y="8152117"/>
                </a:cubicBezTo>
                <a:cubicBezTo>
                  <a:pt x="10956029" y="8115200"/>
                  <a:pt x="10878978" y="8115200"/>
                  <a:pt x="10803532" y="8152117"/>
                </a:cubicBezTo>
                <a:cubicBezTo>
                  <a:pt x="10840453" y="8115200"/>
                  <a:pt x="10803532" y="8115200"/>
                  <a:pt x="10803532" y="8076679"/>
                </a:cubicBezTo>
                <a:cubicBezTo>
                  <a:pt x="10728086" y="8076679"/>
                  <a:pt x="10766612" y="8115200"/>
                  <a:pt x="10689562" y="8115200"/>
                </a:cubicBezTo>
                <a:cubicBezTo>
                  <a:pt x="10575589" y="8039762"/>
                  <a:pt x="10347646" y="7999635"/>
                  <a:pt x="10118098" y="7999635"/>
                </a:cubicBezTo>
                <a:cubicBezTo>
                  <a:pt x="10079573" y="7962719"/>
                  <a:pt x="9965601" y="7924197"/>
                  <a:pt x="9851630" y="7887281"/>
                </a:cubicBezTo>
                <a:cubicBezTo>
                  <a:pt x="9890154" y="7887281"/>
                  <a:pt x="9890154" y="7847155"/>
                  <a:pt x="9890154" y="7810238"/>
                </a:cubicBezTo>
                <a:cubicBezTo>
                  <a:pt x="9737657" y="7734800"/>
                  <a:pt x="9432664" y="7847155"/>
                  <a:pt x="9318691" y="7771717"/>
                </a:cubicBezTo>
                <a:cubicBezTo>
                  <a:pt x="9585161" y="7771717"/>
                  <a:pt x="9965601" y="7771717"/>
                  <a:pt x="10195149" y="7734800"/>
                </a:cubicBezTo>
                <a:cubicBezTo>
                  <a:pt x="10575589" y="7619235"/>
                  <a:pt x="11031475" y="7694673"/>
                  <a:pt x="11450441" y="7657757"/>
                </a:cubicBezTo>
                <a:cubicBezTo>
                  <a:pt x="11830882" y="7734800"/>
                  <a:pt x="12212928" y="7657757"/>
                  <a:pt x="12631894" y="7582319"/>
                </a:cubicBezTo>
                <a:cubicBezTo>
                  <a:pt x="12631894" y="7542192"/>
                  <a:pt x="12517922" y="7542192"/>
                  <a:pt x="12517922" y="7466754"/>
                </a:cubicBezTo>
                <a:cubicBezTo>
                  <a:pt x="12690083" y="7466754"/>
                  <a:pt x="12818903" y="7488422"/>
                  <a:pt x="12968717" y="7467431"/>
                </a:cubicBezTo>
                <a:lnTo>
                  <a:pt x="13032753" y="7455491"/>
                </a:lnTo>
                <a:lnTo>
                  <a:pt x="13038192" y="7456020"/>
                </a:lnTo>
                <a:cubicBezTo>
                  <a:pt x="13049743" y="7455820"/>
                  <a:pt x="13060233" y="7453989"/>
                  <a:pt x="13068990" y="7449851"/>
                </a:cubicBezTo>
                <a:lnTo>
                  <a:pt x="13073798" y="7445133"/>
                </a:lnTo>
                <a:lnTo>
                  <a:pt x="13127910" y="7429838"/>
                </a:lnTo>
                <a:lnTo>
                  <a:pt x="13089384" y="7429838"/>
                </a:lnTo>
                <a:lnTo>
                  <a:pt x="13073798" y="7445133"/>
                </a:lnTo>
                <a:lnTo>
                  <a:pt x="13045670" y="7453083"/>
                </a:lnTo>
                <a:lnTo>
                  <a:pt x="13032753" y="7455491"/>
                </a:lnTo>
                <a:lnTo>
                  <a:pt x="13001037" y="7452409"/>
                </a:lnTo>
                <a:cubicBezTo>
                  <a:pt x="12936060" y="7440496"/>
                  <a:pt x="12861442" y="7404759"/>
                  <a:pt x="12861442" y="7429838"/>
                </a:cubicBezTo>
                <a:cubicBezTo>
                  <a:pt x="12670418" y="7352795"/>
                  <a:pt x="12440870" y="7466754"/>
                  <a:pt x="12251452" y="7352795"/>
                </a:cubicBezTo>
                <a:cubicBezTo>
                  <a:pt x="12212928" y="7352795"/>
                  <a:pt x="12251452" y="7389711"/>
                  <a:pt x="12212928" y="7429838"/>
                </a:cubicBezTo>
                <a:cubicBezTo>
                  <a:pt x="12212928" y="7352795"/>
                  <a:pt x="12060430" y="7389711"/>
                  <a:pt x="11984984" y="7429838"/>
                </a:cubicBezTo>
                <a:cubicBezTo>
                  <a:pt x="12060430" y="7314273"/>
                  <a:pt x="11793961" y="7352795"/>
                  <a:pt x="11718515" y="7352795"/>
                </a:cubicBezTo>
                <a:cubicBezTo>
                  <a:pt x="11718515" y="7314273"/>
                  <a:pt x="11755436" y="7352795"/>
                  <a:pt x="11755436" y="7314273"/>
                </a:cubicBezTo>
                <a:cubicBezTo>
                  <a:pt x="11679990" y="7314273"/>
                  <a:pt x="11641464" y="7314273"/>
                  <a:pt x="11602938" y="7352795"/>
                </a:cubicBezTo>
                <a:cubicBezTo>
                  <a:pt x="11566018" y="7352795"/>
                  <a:pt x="11602938" y="7314273"/>
                  <a:pt x="11566018" y="7277357"/>
                </a:cubicBezTo>
                <a:cubicBezTo>
                  <a:pt x="11413521" y="7314273"/>
                  <a:pt x="11261024" y="7237230"/>
                  <a:pt x="11070001" y="7277357"/>
                </a:cubicBezTo>
                <a:cubicBezTo>
                  <a:pt x="11108527" y="7237230"/>
                  <a:pt x="11070001" y="7237230"/>
                  <a:pt x="11070001" y="7200313"/>
                </a:cubicBezTo>
                <a:cubicBezTo>
                  <a:pt x="11031475" y="7200313"/>
                  <a:pt x="10956029" y="7200313"/>
                  <a:pt x="10956029" y="7200313"/>
                </a:cubicBezTo>
                <a:cubicBezTo>
                  <a:pt x="10917504" y="7161792"/>
                  <a:pt x="10878978" y="7200313"/>
                  <a:pt x="10917504" y="7200313"/>
                </a:cubicBezTo>
                <a:cubicBezTo>
                  <a:pt x="10917504" y="7237230"/>
                  <a:pt x="10878978" y="7200313"/>
                  <a:pt x="10840453" y="7200313"/>
                </a:cubicBezTo>
                <a:cubicBezTo>
                  <a:pt x="10803532" y="7200313"/>
                  <a:pt x="10840453" y="7200313"/>
                  <a:pt x="10803532" y="7161792"/>
                </a:cubicBezTo>
                <a:cubicBezTo>
                  <a:pt x="10766612" y="7200313"/>
                  <a:pt x="10614115" y="7161792"/>
                  <a:pt x="10614115" y="7200313"/>
                </a:cubicBezTo>
                <a:cubicBezTo>
                  <a:pt x="10575589" y="7124875"/>
                  <a:pt x="10500143" y="7161792"/>
                  <a:pt x="10384567" y="7124875"/>
                </a:cubicBezTo>
                <a:cubicBezTo>
                  <a:pt x="10423092" y="7124875"/>
                  <a:pt x="10500143" y="7124875"/>
                  <a:pt x="10537064" y="7124875"/>
                </a:cubicBezTo>
                <a:cubicBezTo>
                  <a:pt x="10575589" y="7086354"/>
                  <a:pt x="10500143" y="7047833"/>
                  <a:pt x="10461617" y="7047833"/>
                </a:cubicBezTo>
                <a:cubicBezTo>
                  <a:pt x="10500143" y="7009311"/>
                  <a:pt x="10575589" y="7086354"/>
                  <a:pt x="10652641" y="7047833"/>
                </a:cubicBezTo>
                <a:cubicBezTo>
                  <a:pt x="10614115" y="7009311"/>
                  <a:pt x="10500143" y="7047833"/>
                  <a:pt x="10500143" y="7009311"/>
                </a:cubicBezTo>
                <a:cubicBezTo>
                  <a:pt x="10461617" y="7009311"/>
                  <a:pt x="10461617" y="7047833"/>
                  <a:pt x="10384567" y="7009311"/>
                </a:cubicBezTo>
                <a:cubicBezTo>
                  <a:pt x="10347646" y="7047833"/>
                  <a:pt x="10423092" y="7047833"/>
                  <a:pt x="10423092" y="7086354"/>
                </a:cubicBezTo>
                <a:cubicBezTo>
                  <a:pt x="10347646" y="7047833"/>
                  <a:pt x="10309120" y="7047833"/>
                  <a:pt x="10270596" y="6972395"/>
                </a:cubicBezTo>
                <a:cubicBezTo>
                  <a:pt x="10309120" y="6972395"/>
                  <a:pt x="10309120" y="6972395"/>
                  <a:pt x="10309120" y="6972395"/>
                </a:cubicBezTo>
                <a:cubicBezTo>
                  <a:pt x="10347646" y="6933873"/>
                  <a:pt x="10309120" y="6933873"/>
                  <a:pt x="10309120" y="6933873"/>
                </a:cubicBezTo>
                <a:cubicBezTo>
                  <a:pt x="10232070" y="6972395"/>
                  <a:pt x="10232070" y="6933873"/>
                  <a:pt x="10156623" y="6933873"/>
                </a:cubicBezTo>
                <a:cubicBezTo>
                  <a:pt x="10195149" y="6933873"/>
                  <a:pt x="10195149" y="6856830"/>
                  <a:pt x="10079573" y="6895351"/>
                </a:cubicBezTo>
                <a:cubicBezTo>
                  <a:pt x="10004126" y="6856830"/>
                  <a:pt x="10156623" y="6856830"/>
                  <a:pt x="10195149" y="6856830"/>
                </a:cubicBezTo>
                <a:cubicBezTo>
                  <a:pt x="10118098" y="6819913"/>
                  <a:pt x="10004126" y="6856830"/>
                  <a:pt x="9890154" y="6856830"/>
                </a:cubicBezTo>
                <a:cubicBezTo>
                  <a:pt x="9890154" y="6819913"/>
                  <a:pt x="9851630" y="6781392"/>
                  <a:pt x="9927076" y="6781392"/>
                </a:cubicBezTo>
                <a:cubicBezTo>
                  <a:pt x="9813104" y="6781392"/>
                  <a:pt x="9737657" y="6781392"/>
                  <a:pt x="9737657" y="6856830"/>
                </a:cubicBezTo>
                <a:cubicBezTo>
                  <a:pt x="9660607" y="6856830"/>
                  <a:pt x="9585161" y="6819913"/>
                  <a:pt x="9546635" y="6856830"/>
                </a:cubicBezTo>
                <a:lnTo>
                  <a:pt x="9543709" y="6868532"/>
                </a:lnTo>
                <a:lnTo>
                  <a:pt x="9516010" y="6837117"/>
                </a:lnTo>
                <a:cubicBezTo>
                  <a:pt x="9504196" y="6827036"/>
                  <a:pt x="9490050" y="6819913"/>
                  <a:pt x="9471188" y="6819913"/>
                </a:cubicBezTo>
                <a:cubicBezTo>
                  <a:pt x="9432664" y="6819913"/>
                  <a:pt x="9394138" y="6856830"/>
                  <a:pt x="9432664" y="6856830"/>
                </a:cubicBezTo>
                <a:cubicBezTo>
                  <a:pt x="9394138" y="6895351"/>
                  <a:pt x="9355612" y="6819913"/>
                  <a:pt x="9432664" y="6819913"/>
                </a:cubicBezTo>
                <a:cubicBezTo>
                  <a:pt x="9355612" y="6781392"/>
                  <a:pt x="9280167" y="6856830"/>
                  <a:pt x="9280167" y="6781392"/>
                </a:cubicBezTo>
                <a:cubicBezTo>
                  <a:pt x="9241641" y="6781392"/>
                  <a:pt x="9241641" y="6819913"/>
                  <a:pt x="9241641" y="6856830"/>
                </a:cubicBezTo>
                <a:cubicBezTo>
                  <a:pt x="9203114" y="6856830"/>
                  <a:pt x="9089143" y="6819913"/>
                  <a:pt x="9013698" y="6819913"/>
                </a:cubicBezTo>
                <a:cubicBezTo>
                  <a:pt x="9050617" y="6781392"/>
                  <a:pt x="9127669" y="6856830"/>
                  <a:pt x="9166195" y="6819913"/>
                </a:cubicBezTo>
                <a:cubicBezTo>
                  <a:pt x="9166195" y="6819913"/>
                  <a:pt x="9166195" y="6781392"/>
                  <a:pt x="9127669" y="6781392"/>
                </a:cubicBezTo>
                <a:cubicBezTo>
                  <a:pt x="9166195" y="6742871"/>
                  <a:pt x="9203114" y="6781392"/>
                  <a:pt x="9203114" y="6781392"/>
                </a:cubicBezTo>
                <a:cubicBezTo>
                  <a:pt x="9241641" y="6819913"/>
                  <a:pt x="9241641" y="6781392"/>
                  <a:pt x="9241641" y="6742871"/>
                </a:cubicBezTo>
                <a:cubicBezTo>
                  <a:pt x="8938251" y="6742871"/>
                  <a:pt x="8440628" y="6667433"/>
                  <a:pt x="8098715" y="6704349"/>
                </a:cubicBezTo>
                <a:cubicBezTo>
                  <a:pt x="8135635" y="6628911"/>
                  <a:pt x="7793720" y="6628911"/>
                  <a:pt x="7755194" y="6667433"/>
                </a:cubicBezTo>
                <a:cubicBezTo>
                  <a:pt x="7755194" y="6667433"/>
                  <a:pt x="7755194" y="6628911"/>
                  <a:pt x="7718274" y="6628911"/>
                </a:cubicBezTo>
                <a:cubicBezTo>
                  <a:pt x="7678144" y="6667433"/>
                  <a:pt x="7641223" y="6628911"/>
                  <a:pt x="7565777" y="6628911"/>
                </a:cubicBezTo>
                <a:cubicBezTo>
                  <a:pt x="7488726" y="6628911"/>
                  <a:pt x="7641223" y="6628911"/>
                  <a:pt x="7602698" y="6590389"/>
                </a:cubicBezTo>
                <a:cubicBezTo>
                  <a:pt x="7565777" y="6553473"/>
                  <a:pt x="7525646" y="6667433"/>
                  <a:pt x="7450200" y="6628911"/>
                </a:cubicBezTo>
                <a:cubicBezTo>
                  <a:pt x="7450200" y="6590389"/>
                  <a:pt x="7488726" y="6590389"/>
                  <a:pt x="7488726" y="6590389"/>
                </a:cubicBezTo>
                <a:cubicBezTo>
                  <a:pt x="7450200" y="6553473"/>
                  <a:pt x="7297703" y="6553473"/>
                  <a:pt x="7297703" y="6628911"/>
                </a:cubicBezTo>
                <a:cubicBezTo>
                  <a:pt x="7260783" y="6553473"/>
                  <a:pt x="7260783" y="6514951"/>
                  <a:pt x="7145206" y="6476430"/>
                </a:cubicBezTo>
                <a:cubicBezTo>
                  <a:pt x="7108286" y="6476430"/>
                  <a:pt x="7108286" y="6514951"/>
                  <a:pt x="7069760" y="6514951"/>
                </a:cubicBezTo>
                <a:cubicBezTo>
                  <a:pt x="7031235" y="6476430"/>
                  <a:pt x="6955789" y="6476430"/>
                  <a:pt x="6878737" y="6476430"/>
                </a:cubicBezTo>
                <a:cubicBezTo>
                  <a:pt x="6878737" y="6362471"/>
                  <a:pt x="6650794" y="6437909"/>
                  <a:pt x="6535217" y="6400992"/>
                </a:cubicBezTo>
                <a:cubicBezTo>
                  <a:pt x="6459771" y="6437909"/>
                  <a:pt x="6116251" y="6437909"/>
                  <a:pt x="6079331" y="6400992"/>
                </a:cubicBezTo>
                <a:cubicBezTo>
                  <a:pt x="6116251" y="6362471"/>
                  <a:pt x="6116251" y="6362471"/>
                  <a:pt x="6154777" y="6400992"/>
                </a:cubicBezTo>
                <a:cubicBezTo>
                  <a:pt x="6193303" y="6400992"/>
                  <a:pt x="6116251" y="6362471"/>
                  <a:pt x="6231828" y="6362471"/>
                </a:cubicBezTo>
                <a:cubicBezTo>
                  <a:pt x="6193303" y="6362471"/>
                  <a:pt x="6193303" y="6400992"/>
                  <a:pt x="6231828" y="6400992"/>
                </a:cubicBezTo>
                <a:cubicBezTo>
                  <a:pt x="6231828" y="6362471"/>
                  <a:pt x="6307274" y="6400992"/>
                  <a:pt x="6382720" y="6400992"/>
                </a:cubicBezTo>
                <a:cubicBezTo>
                  <a:pt x="6421246" y="6400992"/>
                  <a:pt x="6421246" y="6400992"/>
                  <a:pt x="6421246" y="6362471"/>
                </a:cubicBezTo>
                <a:cubicBezTo>
                  <a:pt x="6382720" y="6323949"/>
                  <a:pt x="6193303" y="6323949"/>
                  <a:pt x="6154777" y="6362471"/>
                </a:cubicBezTo>
                <a:cubicBezTo>
                  <a:pt x="6116251" y="6323949"/>
                  <a:pt x="6040805" y="6323949"/>
                  <a:pt x="6002280" y="6362471"/>
                </a:cubicBezTo>
                <a:cubicBezTo>
                  <a:pt x="5926834" y="6323949"/>
                  <a:pt x="6079331" y="6323949"/>
                  <a:pt x="6116251" y="6323949"/>
                </a:cubicBezTo>
                <a:cubicBezTo>
                  <a:pt x="6116251" y="6323949"/>
                  <a:pt x="6116251" y="6323949"/>
                  <a:pt x="6116251" y="6285427"/>
                </a:cubicBezTo>
                <a:cubicBezTo>
                  <a:pt x="6079331" y="6285427"/>
                  <a:pt x="6079331" y="6323949"/>
                  <a:pt x="6040805" y="6323949"/>
                </a:cubicBezTo>
                <a:cubicBezTo>
                  <a:pt x="6116251" y="6248511"/>
                  <a:pt x="5963754" y="6285427"/>
                  <a:pt x="5888308" y="6285427"/>
                </a:cubicBezTo>
                <a:cubicBezTo>
                  <a:pt x="5888308" y="6248511"/>
                  <a:pt x="6040805" y="6248511"/>
                  <a:pt x="6079331" y="6248511"/>
                </a:cubicBezTo>
                <a:cubicBezTo>
                  <a:pt x="6079331" y="6209989"/>
                  <a:pt x="6079331" y="6209989"/>
                  <a:pt x="6040805" y="6209989"/>
                </a:cubicBezTo>
                <a:cubicBezTo>
                  <a:pt x="6040805" y="6248511"/>
                  <a:pt x="5697285" y="6248511"/>
                  <a:pt x="5658760" y="6209989"/>
                </a:cubicBezTo>
                <a:cubicBezTo>
                  <a:pt x="5506262" y="6248511"/>
                  <a:pt x="5278320" y="6209989"/>
                  <a:pt x="5164348" y="6248511"/>
                </a:cubicBezTo>
                <a:cubicBezTo>
                  <a:pt x="5201268" y="6285427"/>
                  <a:pt x="5239794" y="6248511"/>
                  <a:pt x="5278320" y="6248511"/>
                </a:cubicBezTo>
                <a:cubicBezTo>
                  <a:pt x="5316845" y="6285427"/>
                  <a:pt x="5239794" y="6285427"/>
                  <a:pt x="5201268" y="6285427"/>
                </a:cubicBezTo>
                <a:cubicBezTo>
                  <a:pt x="5201268" y="6323949"/>
                  <a:pt x="5239794" y="6323949"/>
                  <a:pt x="5278320" y="6323949"/>
                </a:cubicBezTo>
                <a:cubicBezTo>
                  <a:pt x="5278320" y="6362471"/>
                  <a:pt x="5392291" y="6323949"/>
                  <a:pt x="5392291" y="6362471"/>
                </a:cubicBezTo>
                <a:cubicBezTo>
                  <a:pt x="5164348" y="6362471"/>
                  <a:pt x="5201268" y="6362471"/>
                  <a:pt x="4973325" y="6362471"/>
                </a:cubicBezTo>
                <a:cubicBezTo>
                  <a:pt x="5011851" y="6323949"/>
                  <a:pt x="5048771" y="6323949"/>
                  <a:pt x="5011851" y="6285427"/>
                </a:cubicBezTo>
                <a:cubicBezTo>
                  <a:pt x="5087296" y="6285427"/>
                  <a:pt x="5087296" y="6285427"/>
                  <a:pt x="5125822" y="6285427"/>
                </a:cubicBezTo>
                <a:cubicBezTo>
                  <a:pt x="5125822" y="6248511"/>
                  <a:pt x="5087296" y="6248511"/>
                  <a:pt x="5087296" y="6209989"/>
                </a:cubicBezTo>
                <a:cubicBezTo>
                  <a:pt x="5048771" y="6248511"/>
                  <a:pt x="4934800" y="6209989"/>
                  <a:pt x="4934800" y="6248511"/>
                </a:cubicBezTo>
                <a:cubicBezTo>
                  <a:pt x="4896274" y="6209989"/>
                  <a:pt x="4896274" y="6209989"/>
                  <a:pt x="4820828" y="6248511"/>
                </a:cubicBezTo>
                <a:cubicBezTo>
                  <a:pt x="4859354" y="6209989"/>
                  <a:pt x="4743777" y="6209989"/>
                  <a:pt x="4820828" y="6209989"/>
                </a:cubicBezTo>
                <a:cubicBezTo>
                  <a:pt x="4743777" y="6171468"/>
                  <a:pt x="4591280" y="6209989"/>
                  <a:pt x="4477308" y="6209989"/>
                </a:cubicBezTo>
                <a:cubicBezTo>
                  <a:pt x="4706856" y="6132947"/>
                  <a:pt x="4058342" y="6132947"/>
                  <a:pt x="3944371" y="6171468"/>
                </a:cubicBezTo>
                <a:cubicBezTo>
                  <a:pt x="3905845" y="6171468"/>
                  <a:pt x="3791873" y="6171468"/>
                  <a:pt x="3714822" y="6171468"/>
                </a:cubicBezTo>
                <a:cubicBezTo>
                  <a:pt x="3639376" y="6171468"/>
                  <a:pt x="3600851" y="6171468"/>
                  <a:pt x="3562324" y="6171468"/>
                </a:cubicBezTo>
                <a:cubicBezTo>
                  <a:pt x="3525405" y="6171468"/>
                  <a:pt x="3525405" y="6209989"/>
                  <a:pt x="3486879" y="6209989"/>
                </a:cubicBezTo>
                <a:lnTo>
                  <a:pt x="3486879" y="6171468"/>
                </a:lnTo>
                <a:cubicBezTo>
                  <a:pt x="3486879" y="6171468"/>
                  <a:pt x="3409827" y="6171468"/>
                  <a:pt x="3372907" y="6132947"/>
                </a:cubicBezTo>
                <a:cubicBezTo>
                  <a:pt x="3334381" y="6152208"/>
                  <a:pt x="3353243" y="6161838"/>
                  <a:pt x="3372305" y="6171468"/>
                </a:cubicBezTo>
                <a:lnTo>
                  <a:pt x="3372907" y="6171904"/>
                </a:lnTo>
                <a:lnTo>
                  <a:pt x="3372907" y="6209989"/>
                </a:lnTo>
                <a:cubicBezTo>
                  <a:pt x="3372907" y="6171468"/>
                  <a:pt x="3334382" y="6171468"/>
                  <a:pt x="3257330" y="6171468"/>
                </a:cubicBezTo>
                <a:cubicBezTo>
                  <a:pt x="3295856" y="6171468"/>
                  <a:pt x="3295856" y="6132947"/>
                  <a:pt x="3295856" y="6132947"/>
                </a:cubicBezTo>
                <a:cubicBezTo>
                  <a:pt x="3220410" y="6171468"/>
                  <a:pt x="3104833" y="6171468"/>
                  <a:pt x="3067913" y="6132947"/>
                </a:cubicBezTo>
                <a:cubicBezTo>
                  <a:pt x="2876890" y="6171468"/>
                  <a:pt x="2724392" y="6132947"/>
                  <a:pt x="2534975" y="6132947"/>
                </a:cubicBezTo>
                <a:cubicBezTo>
                  <a:pt x="2571895" y="6096030"/>
                  <a:pt x="2457924" y="6096030"/>
                  <a:pt x="2457924" y="6171468"/>
                </a:cubicBezTo>
                <a:cubicBezTo>
                  <a:pt x="2419399" y="6132947"/>
                  <a:pt x="2382478" y="6132947"/>
                  <a:pt x="2419399" y="6096030"/>
                </a:cubicBezTo>
                <a:cubicBezTo>
                  <a:pt x="2362413" y="6096030"/>
                  <a:pt x="2315058" y="6096030"/>
                  <a:pt x="2267503" y="6096030"/>
                </a:cubicBezTo>
                <a:lnTo>
                  <a:pt x="2266901" y="6096030"/>
                </a:lnTo>
                <a:lnTo>
                  <a:pt x="2114404" y="6096030"/>
                </a:lnTo>
                <a:cubicBezTo>
                  <a:pt x="2114404" y="6132947"/>
                  <a:pt x="2229981" y="6132947"/>
                  <a:pt x="2266901" y="6096030"/>
                </a:cubicBezTo>
                <a:cubicBezTo>
                  <a:pt x="2342347" y="6132947"/>
                  <a:pt x="2152929" y="6132947"/>
                  <a:pt x="2152929" y="6171468"/>
                </a:cubicBezTo>
                <a:cubicBezTo>
                  <a:pt x="2152929" y="6171468"/>
                  <a:pt x="2152929" y="6171468"/>
                  <a:pt x="2152929" y="6132947"/>
                </a:cubicBezTo>
                <a:cubicBezTo>
                  <a:pt x="2077483" y="6132947"/>
                  <a:pt x="2000433" y="6132947"/>
                  <a:pt x="1884855" y="6171468"/>
                </a:cubicBezTo>
                <a:cubicBezTo>
                  <a:pt x="1732358" y="6132947"/>
                  <a:pt x="1619992" y="6057509"/>
                  <a:pt x="1467495" y="6132947"/>
                </a:cubicBezTo>
                <a:cubicBezTo>
                  <a:pt x="1467495" y="6171468"/>
                  <a:pt x="1504415" y="6171468"/>
                  <a:pt x="1504415" y="6209989"/>
                </a:cubicBezTo>
                <a:cubicBezTo>
                  <a:pt x="1579861" y="6171468"/>
                  <a:pt x="1504415" y="6132947"/>
                  <a:pt x="1579861" y="6132947"/>
                </a:cubicBezTo>
                <a:cubicBezTo>
                  <a:pt x="1504415" y="6209989"/>
                  <a:pt x="1732358" y="6248511"/>
                  <a:pt x="1732358" y="6171468"/>
                </a:cubicBezTo>
                <a:cubicBezTo>
                  <a:pt x="1772489" y="6248511"/>
                  <a:pt x="1961907" y="6209989"/>
                  <a:pt x="2037353" y="6171468"/>
                </a:cubicBezTo>
                <a:cubicBezTo>
                  <a:pt x="2077483" y="6209989"/>
                  <a:pt x="2037353" y="6209989"/>
                  <a:pt x="2037353" y="6248511"/>
                </a:cubicBezTo>
                <a:cubicBezTo>
                  <a:pt x="2037353" y="6248511"/>
                  <a:pt x="2189850" y="6171468"/>
                  <a:pt x="2152929" y="6248511"/>
                </a:cubicBezTo>
                <a:lnTo>
                  <a:pt x="2189850" y="6248511"/>
                </a:lnTo>
                <a:cubicBezTo>
                  <a:pt x="2229981" y="6285427"/>
                  <a:pt x="2266901" y="6248511"/>
                  <a:pt x="2382478" y="6285427"/>
                </a:cubicBezTo>
                <a:cubicBezTo>
                  <a:pt x="2342347" y="6285427"/>
                  <a:pt x="2305426" y="6285427"/>
                  <a:pt x="2305426" y="6323949"/>
                </a:cubicBezTo>
                <a:cubicBezTo>
                  <a:pt x="2189850" y="6285427"/>
                  <a:pt x="2077483" y="6323949"/>
                  <a:pt x="2077483" y="6323949"/>
                </a:cubicBezTo>
                <a:cubicBezTo>
                  <a:pt x="2037353" y="6323949"/>
                  <a:pt x="2037353" y="6285427"/>
                  <a:pt x="2000433" y="6285427"/>
                </a:cubicBezTo>
                <a:cubicBezTo>
                  <a:pt x="1924986" y="6285427"/>
                  <a:pt x="1924986" y="6323949"/>
                  <a:pt x="1884855" y="6362471"/>
                </a:cubicBezTo>
                <a:cubicBezTo>
                  <a:pt x="1847935" y="6323949"/>
                  <a:pt x="1809410" y="6323949"/>
                  <a:pt x="1772489" y="6362471"/>
                </a:cubicBezTo>
                <a:cubicBezTo>
                  <a:pt x="1732358" y="6323949"/>
                  <a:pt x="1809410" y="6323949"/>
                  <a:pt x="1809410" y="6285427"/>
                </a:cubicBezTo>
                <a:cubicBezTo>
                  <a:pt x="1809410" y="6285427"/>
                  <a:pt x="1772489" y="6248511"/>
                  <a:pt x="1732358" y="6248511"/>
                </a:cubicBezTo>
                <a:lnTo>
                  <a:pt x="1695438" y="6285427"/>
                </a:lnTo>
                <a:cubicBezTo>
                  <a:pt x="1619992" y="6285427"/>
                  <a:pt x="1619992" y="6248511"/>
                  <a:pt x="1504415" y="6248511"/>
                </a:cubicBezTo>
                <a:cubicBezTo>
                  <a:pt x="1504415" y="6248511"/>
                  <a:pt x="1504415" y="6248511"/>
                  <a:pt x="1467495" y="6285427"/>
                </a:cubicBezTo>
                <a:lnTo>
                  <a:pt x="1459665" y="6286266"/>
                </a:lnTo>
                <a:lnTo>
                  <a:pt x="1437251" y="6277786"/>
                </a:lnTo>
                <a:lnTo>
                  <a:pt x="1455756" y="6263483"/>
                </a:lnTo>
                <a:cubicBezTo>
                  <a:pt x="1481340" y="6246103"/>
                  <a:pt x="1495185" y="6238881"/>
                  <a:pt x="1467495" y="6209989"/>
                </a:cubicBezTo>
                <a:lnTo>
                  <a:pt x="1351918" y="6209989"/>
                </a:lnTo>
                <a:cubicBezTo>
                  <a:pt x="1314997" y="6209989"/>
                  <a:pt x="1390444" y="6171468"/>
                  <a:pt x="1351918" y="6132947"/>
                </a:cubicBezTo>
                <a:cubicBezTo>
                  <a:pt x="1314997" y="6171468"/>
                  <a:pt x="1314997" y="6171468"/>
                  <a:pt x="1274867" y="6132947"/>
                </a:cubicBezTo>
                <a:cubicBezTo>
                  <a:pt x="1162501" y="6132947"/>
                  <a:pt x="1274867" y="6209989"/>
                  <a:pt x="1162501" y="6209989"/>
                </a:cubicBezTo>
                <a:cubicBezTo>
                  <a:pt x="1199421" y="6171468"/>
                  <a:pt x="1199421" y="6171468"/>
                  <a:pt x="1199421" y="6132947"/>
                </a:cubicBezTo>
                <a:cubicBezTo>
                  <a:pt x="1162501" y="6132947"/>
                  <a:pt x="1162501" y="6132947"/>
                  <a:pt x="1122370" y="6132947"/>
                </a:cubicBezTo>
                <a:cubicBezTo>
                  <a:pt x="1085449" y="6209989"/>
                  <a:pt x="969873" y="6171468"/>
                  <a:pt x="857506" y="6171468"/>
                </a:cubicBezTo>
                <a:cubicBezTo>
                  <a:pt x="857506" y="6209989"/>
                  <a:pt x="969873" y="6171468"/>
                  <a:pt x="932952" y="6248511"/>
                </a:cubicBezTo>
                <a:cubicBezTo>
                  <a:pt x="1010004" y="6248511"/>
                  <a:pt x="969873" y="6209989"/>
                  <a:pt x="1046923" y="6209989"/>
                </a:cubicBezTo>
                <a:cubicBezTo>
                  <a:pt x="1010004" y="6248511"/>
                  <a:pt x="1046923" y="6248511"/>
                  <a:pt x="1046923" y="6285427"/>
                </a:cubicBezTo>
                <a:cubicBezTo>
                  <a:pt x="1046923" y="6285427"/>
                  <a:pt x="969873" y="6285427"/>
                  <a:pt x="1010004" y="6323949"/>
                </a:cubicBezTo>
                <a:cubicBezTo>
                  <a:pt x="857506" y="6323949"/>
                  <a:pt x="741929" y="6285427"/>
                  <a:pt x="627957" y="6248511"/>
                </a:cubicBezTo>
                <a:cubicBezTo>
                  <a:pt x="552512" y="6285427"/>
                  <a:pt x="284438" y="6285427"/>
                  <a:pt x="208992" y="6209989"/>
                </a:cubicBezTo>
                <a:cubicBezTo>
                  <a:pt x="247517" y="6248511"/>
                  <a:pt x="475460" y="6248511"/>
                  <a:pt x="513986" y="6209989"/>
                </a:cubicBezTo>
                <a:cubicBezTo>
                  <a:pt x="627957" y="6209989"/>
                  <a:pt x="705009" y="6248511"/>
                  <a:pt x="780455" y="6209989"/>
                </a:cubicBezTo>
                <a:cubicBezTo>
                  <a:pt x="780455" y="6171468"/>
                  <a:pt x="705009" y="6209989"/>
                  <a:pt x="741929" y="6132947"/>
                </a:cubicBezTo>
                <a:cubicBezTo>
                  <a:pt x="705009" y="6132947"/>
                  <a:pt x="666483" y="6171468"/>
                  <a:pt x="705009" y="6171468"/>
                </a:cubicBezTo>
                <a:cubicBezTo>
                  <a:pt x="705009" y="6171468"/>
                  <a:pt x="705009" y="6171468"/>
                  <a:pt x="589432" y="6209989"/>
                </a:cubicBezTo>
                <a:cubicBezTo>
                  <a:pt x="627957" y="6171468"/>
                  <a:pt x="627957" y="6171468"/>
                  <a:pt x="627957" y="6132947"/>
                </a:cubicBezTo>
                <a:cubicBezTo>
                  <a:pt x="475460" y="6209989"/>
                  <a:pt x="208992" y="6171468"/>
                  <a:pt x="17969" y="6171468"/>
                </a:cubicBezTo>
                <a:lnTo>
                  <a:pt x="0" y="6174682"/>
                </a:lnTo>
                <a:lnTo>
                  <a:pt x="0" y="5785312"/>
                </a:lnTo>
                <a:lnTo>
                  <a:pt x="12727" y="5781447"/>
                </a:lnTo>
                <a:cubicBezTo>
                  <a:pt x="94017" y="5769049"/>
                  <a:pt x="223238" y="5818555"/>
                  <a:pt x="322963" y="5752547"/>
                </a:cubicBezTo>
                <a:cubicBezTo>
                  <a:pt x="237485" y="5752547"/>
                  <a:pt x="130335" y="5752547"/>
                  <a:pt x="34021" y="5720044"/>
                </a:cubicBezTo>
                <a:lnTo>
                  <a:pt x="0" y="5703483"/>
                </a:lnTo>
                <a:lnTo>
                  <a:pt x="0" y="5647681"/>
                </a:lnTo>
                <a:lnTo>
                  <a:pt x="103849" y="5633170"/>
                </a:lnTo>
                <a:cubicBezTo>
                  <a:pt x="180097" y="5618925"/>
                  <a:pt x="265977" y="5600065"/>
                  <a:pt x="361489" y="5600065"/>
                </a:cubicBezTo>
                <a:cubicBezTo>
                  <a:pt x="400015" y="5600065"/>
                  <a:pt x="475460" y="5600065"/>
                  <a:pt x="475460" y="5561544"/>
                </a:cubicBezTo>
                <a:cubicBezTo>
                  <a:pt x="436935" y="5561544"/>
                  <a:pt x="361489" y="5561544"/>
                  <a:pt x="361489" y="5600065"/>
                </a:cubicBezTo>
                <a:cubicBezTo>
                  <a:pt x="322963" y="5600065"/>
                  <a:pt x="322963" y="5561544"/>
                  <a:pt x="322963" y="5561544"/>
                </a:cubicBezTo>
                <a:cubicBezTo>
                  <a:pt x="400015" y="5523023"/>
                  <a:pt x="513986" y="5486106"/>
                  <a:pt x="589432" y="5447585"/>
                </a:cubicBezTo>
                <a:cubicBezTo>
                  <a:pt x="627957" y="5447585"/>
                  <a:pt x="552512" y="5447585"/>
                  <a:pt x="552512" y="5486106"/>
                </a:cubicBezTo>
                <a:cubicBezTo>
                  <a:pt x="589432" y="5523023"/>
                  <a:pt x="627957" y="5447585"/>
                  <a:pt x="705009" y="5447585"/>
                </a:cubicBezTo>
                <a:cubicBezTo>
                  <a:pt x="705009" y="5486106"/>
                  <a:pt x="627957" y="5486106"/>
                  <a:pt x="666483" y="5486106"/>
                </a:cubicBezTo>
                <a:cubicBezTo>
                  <a:pt x="741929" y="5486106"/>
                  <a:pt x="818981" y="5447585"/>
                  <a:pt x="818981" y="5409063"/>
                </a:cubicBezTo>
                <a:cubicBezTo>
                  <a:pt x="857506" y="5409063"/>
                  <a:pt x="932952" y="5409063"/>
                  <a:pt x="969873" y="5370541"/>
                </a:cubicBezTo>
                <a:cubicBezTo>
                  <a:pt x="857506" y="5333625"/>
                  <a:pt x="666483" y="5409063"/>
                  <a:pt x="627957" y="5370541"/>
                </a:cubicBezTo>
                <a:cubicBezTo>
                  <a:pt x="599063" y="5399432"/>
                  <a:pt x="549401" y="5428324"/>
                  <a:pt x="510123" y="5408461"/>
                </a:cubicBezTo>
                <a:lnTo>
                  <a:pt x="509517" y="5407998"/>
                </a:lnTo>
                <a:lnTo>
                  <a:pt x="513986" y="5409063"/>
                </a:lnTo>
                <a:cubicBezTo>
                  <a:pt x="552512" y="5370541"/>
                  <a:pt x="552512" y="5333625"/>
                  <a:pt x="513986" y="5333625"/>
                </a:cubicBezTo>
                <a:cubicBezTo>
                  <a:pt x="513986" y="5295103"/>
                  <a:pt x="666483" y="5295103"/>
                  <a:pt x="589432" y="5295103"/>
                </a:cubicBezTo>
                <a:cubicBezTo>
                  <a:pt x="666483" y="5256582"/>
                  <a:pt x="780455" y="5295103"/>
                  <a:pt x="818981" y="5218061"/>
                </a:cubicBezTo>
                <a:cubicBezTo>
                  <a:pt x="627957" y="5181144"/>
                  <a:pt x="475460" y="5181144"/>
                  <a:pt x="322963" y="5218061"/>
                </a:cubicBezTo>
                <a:cubicBezTo>
                  <a:pt x="247517" y="5181144"/>
                  <a:pt x="284438" y="5181144"/>
                  <a:pt x="284438" y="5142623"/>
                </a:cubicBezTo>
                <a:cubicBezTo>
                  <a:pt x="208992" y="5181144"/>
                  <a:pt x="170466" y="5142623"/>
                  <a:pt x="133546" y="5142623"/>
                </a:cubicBezTo>
                <a:cubicBezTo>
                  <a:pt x="170466" y="5142623"/>
                  <a:pt x="170466" y="5104101"/>
                  <a:pt x="247517" y="5104101"/>
                </a:cubicBezTo>
                <a:cubicBezTo>
                  <a:pt x="208992" y="5065579"/>
                  <a:pt x="95020" y="5104101"/>
                  <a:pt x="56494" y="5104101"/>
                </a:cubicBezTo>
                <a:cubicBezTo>
                  <a:pt x="66126" y="5085241"/>
                  <a:pt x="61410" y="5071097"/>
                  <a:pt x="48920" y="5059285"/>
                </a:cubicBezTo>
                <a:lnTo>
                  <a:pt x="0" y="5031479"/>
                </a:lnTo>
                <a:lnTo>
                  <a:pt x="0" y="4915963"/>
                </a:lnTo>
                <a:lnTo>
                  <a:pt x="17969" y="4913099"/>
                </a:lnTo>
                <a:lnTo>
                  <a:pt x="0" y="4899884"/>
                </a:lnTo>
                <a:lnTo>
                  <a:pt x="0" y="4795698"/>
                </a:lnTo>
                <a:lnTo>
                  <a:pt x="54964" y="4803700"/>
                </a:lnTo>
                <a:cubicBezTo>
                  <a:pt x="115085" y="4809597"/>
                  <a:pt x="175884" y="4803954"/>
                  <a:pt x="247517" y="4760617"/>
                </a:cubicBezTo>
                <a:cubicBezTo>
                  <a:pt x="247517" y="4760617"/>
                  <a:pt x="247517" y="4799139"/>
                  <a:pt x="247517" y="4837661"/>
                </a:cubicBezTo>
                <a:cubicBezTo>
                  <a:pt x="284438" y="4837661"/>
                  <a:pt x="322963" y="4799139"/>
                  <a:pt x="322963" y="4799139"/>
                </a:cubicBezTo>
                <a:cubicBezTo>
                  <a:pt x="361489" y="4799139"/>
                  <a:pt x="322963" y="4837661"/>
                  <a:pt x="361489" y="4799139"/>
                </a:cubicBezTo>
                <a:cubicBezTo>
                  <a:pt x="400015" y="4837661"/>
                  <a:pt x="361489" y="4837661"/>
                  <a:pt x="436935" y="4876182"/>
                </a:cubicBezTo>
                <a:cubicBezTo>
                  <a:pt x="436935" y="4837661"/>
                  <a:pt x="436935" y="4837661"/>
                  <a:pt x="475460" y="4837661"/>
                </a:cubicBezTo>
                <a:cubicBezTo>
                  <a:pt x="475460" y="4837661"/>
                  <a:pt x="436935" y="4799139"/>
                  <a:pt x="400015" y="4799139"/>
                </a:cubicBezTo>
                <a:cubicBezTo>
                  <a:pt x="475460" y="4799139"/>
                  <a:pt x="627957" y="4799139"/>
                  <a:pt x="627957" y="4876182"/>
                </a:cubicBezTo>
                <a:cubicBezTo>
                  <a:pt x="627957" y="4913099"/>
                  <a:pt x="627957" y="4913099"/>
                  <a:pt x="627957" y="4951620"/>
                </a:cubicBezTo>
                <a:cubicBezTo>
                  <a:pt x="666483" y="4951620"/>
                  <a:pt x="705009" y="4913099"/>
                  <a:pt x="705009" y="4913099"/>
                </a:cubicBezTo>
                <a:cubicBezTo>
                  <a:pt x="705009" y="4913099"/>
                  <a:pt x="741929" y="4913099"/>
                  <a:pt x="741929" y="4951620"/>
                </a:cubicBezTo>
                <a:cubicBezTo>
                  <a:pt x="627957" y="4951620"/>
                  <a:pt x="436935" y="4951620"/>
                  <a:pt x="361489" y="4990141"/>
                </a:cubicBezTo>
                <a:cubicBezTo>
                  <a:pt x="361489" y="5028663"/>
                  <a:pt x="322963" y="5028663"/>
                  <a:pt x="322963" y="5065579"/>
                </a:cubicBezTo>
                <a:cubicBezTo>
                  <a:pt x="400015" y="5104101"/>
                  <a:pt x="513986" y="5065579"/>
                  <a:pt x="589432" y="5104101"/>
                </a:cubicBezTo>
                <a:cubicBezTo>
                  <a:pt x="552512" y="5065579"/>
                  <a:pt x="589432" y="5065579"/>
                  <a:pt x="627957" y="5065579"/>
                </a:cubicBezTo>
                <a:cubicBezTo>
                  <a:pt x="666483" y="5065579"/>
                  <a:pt x="705009" y="5028663"/>
                  <a:pt x="666483" y="5028663"/>
                </a:cubicBezTo>
                <a:cubicBezTo>
                  <a:pt x="705009" y="5028663"/>
                  <a:pt x="705009" y="4990141"/>
                  <a:pt x="741929" y="4951620"/>
                </a:cubicBezTo>
                <a:cubicBezTo>
                  <a:pt x="894426" y="4951620"/>
                  <a:pt x="818981" y="5028663"/>
                  <a:pt x="969873" y="5028663"/>
                </a:cubicBezTo>
                <a:cubicBezTo>
                  <a:pt x="969873" y="5065579"/>
                  <a:pt x="932952" y="5065579"/>
                  <a:pt x="932952" y="5065579"/>
                </a:cubicBezTo>
                <a:cubicBezTo>
                  <a:pt x="1046923" y="5028663"/>
                  <a:pt x="1046923" y="5065579"/>
                  <a:pt x="1122370" y="5065579"/>
                </a:cubicBezTo>
                <a:cubicBezTo>
                  <a:pt x="1162501" y="5065579"/>
                  <a:pt x="1085449" y="5028663"/>
                  <a:pt x="1085449" y="4990141"/>
                </a:cubicBezTo>
                <a:cubicBezTo>
                  <a:pt x="1010004" y="5028663"/>
                  <a:pt x="857506" y="4951620"/>
                  <a:pt x="741929" y="4913099"/>
                </a:cubicBezTo>
                <a:cubicBezTo>
                  <a:pt x="818981" y="4913099"/>
                  <a:pt x="894426" y="4876182"/>
                  <a:pt x="932952" y="4837661"/>
                </a:cubicBezTo>
                <a:cubicBezTo>
                  <a:pt x="932952" y="4837661"/>
                  <a:pt x="932952" y="4837661"/>
                  <a:pt x="932952" y="4913099"/>
                </a:cubicBezTo>
                <a:cubicBezTo>
                  <a:pt x="1010004" y="4913099"/>
                  <a:pt x="1010004" y="4876182"/>
                  <a:pt x="1046923" y="4876182"/>
                </a:cubicBezTo>
                <a:cubicBezTo>
                  <a:pt x="1046923" y="4876182"/>
                  <a:pt x="1046923" y="4876182"/>
                  <a:pt x="1046923" y="4913099"/>
                </a:cubicBezTo>
                <a:cubicBezTo>
                  <a:pt x="1122370" y="4876182"/>
                  <a:pt x="1085449" y="4913099"/>
                  <a:pt x="1162501" y="4913099"/>
                </a:cubicBezTo>
                <a:lnTo>
                  <a:pt x="1202128" y="4907858"/>
                </a:lnTo>
                <a:lnTo>
                  <a:pt x="1162501" y="4951620"/>
                </a:lnTo>
                <a:cubicBezTo>
                  <a:pt x="1199421" y="4990141"/>
                  <a:pt x="1274867" y="4951620"/>
                  <a:pt x="1314997" y="4913099"/>
                </a:cubicBezTo>
                <a:cubicBezTo>
                  <a:pt x="1351918" y="4913099"/>
                  <a:pt x="1427364" y="4951620"/>
                  <a:pt x="1467495" y="4951620"/>
                </a:cubicBezTo>
                <a:cubicBezTo>
                  <a:pt x="1467495" y="4876182"/>
                  <a:pt x="1619992" y="4913099"/>
                  <a:pt x="1695438" y="4837661"/>
                </a:cubicBezTo>
                <a:cubicBezTo>
                  <a:pt x="1656913" y="4876182"/>
                  <a:pt x="1695438" y="4913099"/>
                  <a:pt x="1732358" y="4876182"/>
                </a:cubicBezTo>
                <a:cubicBezTo>
                  <a:pt x="1847935" y="4913099"/>
                  <a:pt x="1847935" y="4837661"/>
                  <a:pt x="1732358" y="4837661"/>
                </a:cubicBezTo>
                <a:cubicBezTo>
                  <a:pt x="1732358" y="4837661"/>
                  <a:pt x="1732358" y="4837661"/>
                  <a:pt x="1732358" y="4876182"/>
                </a:cubicBezTo>
                <a:cubicBezTo>
                  <a:pt x="1695438" y="4876182"/>
                  <a:pt x="1732358" y="4876182"/>
                  <a:pt x="1695438" y="4837661"/>
                </a:cubicBezTo>
                <a:cubicBezTo>
                  <a:pt x="1619992" y="4837661"/>
                  <a:pt x="1467495" y="4913099"/>
                  <a:pt x="1390444" y="4876182"/>
                </a:cubicBezTo>
                <a:cubicBezTo>
                  <a:pt x="1467495" y="4876182"/>
                  <a:pt x="1542941" y="4837661"/>
                  <a:pt x="1542941" y="4799139"/>
                </a:cubicBezTo>
                <a:cubicBezTo>
                  <a:pt x="1467495" y="4799139"/>
                  <a:pt x="1504415" y="4760617"/>
                  <a:pt x="1467495" y="4760617"/>
                </a:cubicBezTo>
                <a:cubicBezTo>
                  <a:pt x="1427364" y="4723701"/>
                  <a:pt x="1351918" y="4760617"/>
                  <a:pt x="1351918" y="4723701"/>
                </a:cubicBezTo>
                <a:cubicBezTo>
                  <a:pt x="1390444" y="4723701"/>
                  <a:pt x="1351918" y="4723701"/>
                  <a:pt x="1390444" y="4685179"/>
                </a:cubicBezTo>
                <a:cubicBezTo>
                  <a:pt x="1427364" y="4685179"/>
                  <a:pt x="1504415" y="4723701"/>
                  <a:pt x="1504415" y="4685179"/>
                </a:cubicBezTo>
                <a:cubicBezTo>
                  <a:pt x="1436995" y="4651472"/>
                  <a:pt x="1254049" y="4647259"/>
                  <a:pt x="1259909" y="4698346"/>
                </a:cubicBezTo>
                <a:lnTo>
                  <a:pt x="1271720" y="4718367"/>
                </a:lnTo>
                <a:lnTo>
                  <a:pt x="1266289" y="4722533"/>
                </a:lnTo>
                <a:lnTo>
                  <a:pt x="1230673" y="4717682"/>
                </a:lnTo>
                <a:cubicBezTo>
                  <a:pt x="1219486" y="4714071"/>
                  <a:pt x="1211260" y="4709255"/>
                  <a:pt x="1204237" y="4704440"/>
                </a:cubicBezTo>
                <a:lnTo>
                  <a:pt x="1187634" y="4692997"/>
                </a:lnTo>
                <a:lnTo>
                  <a:pt x="1219888" y="4685179"/>
                </a:lnTo>
                <a:cubicBezTo>
                  <a:pt x="1230723" y="4677956"/>
                  <a:pt x="1237947" y="4665918"/>
                  <a:pt x="1237947" y="4646657"/>
                </a:cubicBezTo>
                <a:cubicBezTo>
                  <a:pt x="1314997" y="4646657"/>
                  <a:pt x="1314997" y="4646657"/>
                  <a:pt x="1390444" y="4646657"/>
                </a:cubicBezTo>
                <a:cubicBezTo>
                  <a:pt x="1046923" y="4609741"/>
                  <a:pt x="705009" y="4685179"/>
                  <a:pt x="361489" y="4609741"/>
                </a:cubicBezTo>
                <a:cubicBezTo>
                  <a:pt x="361489" y="4646657"/>
                  <a:pt x="284438" y="4646657"/>
                  <a:pt x="247517" y="4646657"/>
                </a:cubicBezTo>
                <a:cubicBezTo>
                  <a:pt x="208992" y="4646657"/>
                  <a:pt x="247517" y="4685179"/>
                  <a:pt x="208992" y="4723701"/>
                </a:cubicBezTo>
                <a:cubicBezTo>
                  <a:pt x="170466" y="4723701"/>
                  <a:pt x="170466" y="4723701"/>
                  <a:pt x="170466" y="4760617"/>
                </a:cubicBezTo>
                <a:cubicBezTo>
                  <a:pt x="133546" y="4760617"/>
                  <a:pt x="95020" y="4760617"/>
                  <a:pt x="95020" y="4685179"/>
                </a:cubicBezTo>
                <a:cubicBezTo>
                  <a:pt x="265977" y="4685179"/>
                  <a:pt x="158828" y="4621077"/>
                  <a:pt x="46487" y="4605277"/>
                </a:cubicBezTo>
                <a:lnTo>
                  <a:pt x="0" y="4602459"/>
                </a:lnTo>
                <a:lnTo>
                  <a:pt x="0" y="4513602"/>
                </a:lnTo>
                <a:lnTo>
                  <a:pt x="51882" y="4506745"/>
                </a:lnTo>
                <a:cubicBezTo>
                  <a:pt x="70415" y="4503205"/>
                  <a:pt x="85389" y="4498992"/>
                  <a:pt x="95020" y="4494177"/>
                </a:cubicBezTo>
                <a:cubicBezTo>
                  <a:pt x="133546" y="4494177"/>
                  <a:pt x="208992" y="4494177"/>
                  <a:pt x="208992" y="4494177"/>
                </a:cubicBezTo>
                <a:cubicBezTo>
                  <a:pt x="208992" y="4457260"/>
                  <a:pt x="170466" y="4457260"/>
                  <a:pt x="133546" y="4457260"/>
                </a:cubicBezTo>
                <a:cubicBezTo>
                  <a:pt x="133546" y="4494177"/>
                  <a:pt x="95020" y="4494177"/>
                  <a:pt x="95020" y="4494177"/>
                </a:cubicBezTo>
                <a:cubicBezTo>
                  <a:pt x="85389" y="4484948"/>
                  <a:pt x="71042" y="4480333"/>
                  <a:pt x="54337" y="4478603"/>
                </a:cubicBezTo>
                <a:lnTo>
                  <a:pt x="0" y="4480318"/>
                </a:lnTo>
                <a:lnTo>
                  <a:pt x="0" y="4454990"/>
                </a:lnTo>
                <a:lnTo>
                  <a:pt x="31287" y="4451241"/>
                </a:lnTo>
                <a:cubicBezTo>
                  <a:pt x="75757" y="4440407"/>
                  <a:pt x="104651" y="4418739"/>
                  <a:pt x="133546" y="4418739"/>
                </a:cubicBezTo>
                <a:cubicBezTo>
                  <a:pt x="208992" y="4418739"/>
                  <a:pt x="133546" y="4418739"/>
                  <a:pt x="133546" y="4380217"/>
                </a:cubicBezTo>
                <a:cubicBezTo>
                  <a:pt x="400015" y="4380217"/>
                  <a:pt x="475460" y="4418739"/>
                  <a:pt x="666483" y="4418739"/>
                </a:cubicBezTo>
                <a:cubicBezTo>
                  <a:pt x="666483" y="4457260"/>
                  <a:pt x="705009" y="4494177"/>
                  <a:pt x="857506" y="4457260"/>
                </a:cubicBezTo>
                <a:cubicBezTo>
                  <a:pt x="857506" y="4457260"/>
                  <a:pt x="780455" y="4457260"/>
                  <a:pt x="818981" y="4418739"/>
                </a:cubicBezTo>
                <a:cubicBezTo>
                  <a:pt x="741929" y="4418739"/>
                  <a:pt x="705009" y="4457260"/>
                  <a:pt x="705009" y="4418739"/>
                </a:cubicBezTo>
                <a:cubicBezTo>
                  <a:pt x="705009" y="4380217"/>
                  <a:pt x="857506" y="4418739"/>
                  <a:pt x="894426" y="4418739"/>
                </a:cubicBezTo>
                <a:cubicBezTo>
                  <a:pt x="894426" y="4418739"/>
                  <a:pt x="894426" y="4418739"/>
                  <a:pt x="894426" y="4457260"/>
                </a:cubicBezTo>
                <a:cubicBezTo>
                  <a:pt x="1010004" y="4418739"/>
                  <a:pt x="1085449" y="4418739"/>
                  <a:pt x="1122370" y="4457260"/>
                </a:cubicBezTo>
                <a:cubicBezTo>
                  <a:pt x="1274867" y="4494177"/>
                  <a:pt x="1199421" y="4380217"/>
                  <a:pt x="1274867" y="4341695"/>
                </a:cubicBezTo>
                <a:cubicBezTo>
                  <a:pt x="1274867" y="4266257"/>
                  <a:pt x="1237947" y="4341695"/>
                  <a:pt x="1237947" y="4266257"/>
                </a:cubicBezTo>
                <a:cubicBezTo>
                  <a:pt x="1274867" y="4266257"/>
                  <a:pt x="1274867" y="4304779"/>
                  <a:pt x="1351918" y="4266257"/>
                </a:cubicBezTo>
                <a:cubicBezTo>
                  <a:pt x="1351918" y="4266257"/>
                  <a:pt x="1351918" y="4266257"/>
                  <a:pt x="1356734" y="4266257"/>
                </a:cubicBezTo>
                <a:lnTo>
                  <a:pt x="1367821" y="4266257"/>
                </a:lnTo>
                <a:lnTo>
                  <a:pt x="1351918" y="4304779"/>
                </a:lnTo>
                <a:cubicBezTo>
                  <a:pt x="1314997" y="4341695"/>
                  <a:pt x="1314997" y="4304779"/>
                  <a:pt x="1314997" y="4304779"/>
                </a:cubicBezTo>
                <a:cubicBezTo>
                  <a:pt x="1314997" y="4380217"/>
                  <a:pt x="1274867" y="4380217"/>
                  <a:pt x="1314997" y="4457260"/>
                </a:cubicBezTo>
                <a:cubicBezTo>
                  <a:pt x="1351918" y="4457260"/>
                  <a:pt x="1390444" y="4457260"/>
                  <a:pt x="1467495" y="4457260"/>
                </a:cubicBezTo>
                <a:cubicBezTo>
                  <a:pt x="1467495" y="4447630"/>
                  <a:pt x="1464987" y="4440407"/>
                  <a:pt x="1461224" y="4434990"/>
                </a:cubicBezTo>
                <a:lnTo>
                  <a:pt x="1447888" y="4423934"/>
                </a:lnTo>
                <a:lnTo>
                  <a:pt x="1451141" y="4424758"/>
                </a:lnTo>
                <a:cubicBezTo>
                  <a:pt x="1469802" y="4435592"/>
                  <a:pt x="1476725" y="4457260"/>
                  <a:pt x="1504415" y="4457260"/>
                </a:cubicBezTo>
                <a:cubicBezTo>
                  <a:pt x="1427364" y="4457260"/>
                  <a:pt x="1427364" y="4494177"/>
                  <a:pt x="1351918" y="4494177"/>
                </a:cubicBezTo>
                <a:cubicBezTo>
                  <a:pt x="1351918" y="4494177"/>
                  <a:pt x="1351918" y="4494177"/>
                  <a:pt x="1351918" y="4532698"/>
                </a:cubicBezTo>
                <a:lnTo>
                  <a:pt x="1324278" y="4532698"/>
                </a:lnTo>
                <a:cubicBezTo>
                  <a:pt x="1287809" y="4532698"/>
                  <a:pt x="1247177" y="4532698"/>
                  <a:pt x="1199421" y="4532698"/>
                </a:cubicBezTo>
                <a:cubicBezTo>
                  <a:pt x="1122370" y="4494177"/>
                  <a:pt x="1046923" y="4532698"/>
                  <a:pt x="1010004" y="4571219"/>
                </a:cubicBezTo>
                <a:cubicBezTo>
                  <a:pt x="1085449" y="4532698"/>
                  <a:pt x="1162501" y="4571219"/>
                  <a:pt x="1199421" y="4532698"/>
                </a:cubicBezTo>
                <a:cubicBezTo>
                  <a:pt x="1237947" y="4609741"/>
                  <a:pt x="1467495" y="4532698"/>
                  <a:pt x="1504415" y="4609741"/>
                </a:cubicBezTo>
                <a:cubicBezTo>
                  <a:pt x="1619992" y="4532698"/>
                  <a:pt x="1695438" y="4571219"/>
                  <a:pt x="1847935" y="4571219"/>
                </a:cubicBezTo>
                <a:cubicBezTo>
                  <a:pt x="1961907" y="4571219"/>
                  <a:pt x="1961907" y="4571219"/>
                  <a:pt x="2077483" y="4571219"/>
                </a:cubicBezTo>
                <a:cubicBezTo>
                  <a:pt x="2057418" y="4532698"/>
                  <a:pt x="2009261" y="4523068"/>
                  <a:pt x="1961505" y="4527883"/>
                </a:cubicBezTo>
                <a:lnTo>
                  <a:pt x="1960709" y="4528074"/>
                </a:lnTo>
                <a:lnTo>
                  <a:pt x="1956138" y="4510428"/>
                </a:lnTo>
                <a:cubicBezTo>
                  <a:pt x="1945754" y="4494177"/>
                  <a:pt x="1924986" y="4494177"/>
                  <a:pt x="1924986" y="4494177"/>
                </a:cubicBezTo>
                <a:cubicBezTo>
                  <a:pt x="1961907" y="4494177"/>
                  <a:pt x="2037353" y="4532698"/>
                  <a:pt x="2077483" y="4532698"/>
                </a:cubicBezTo>
                <a:cubicBezTo>
                  <a:pt x="2077483" y="4609741"/>
                  <a:pt x="2229981" y="4646657"/>
                  <a:pt x="2229981" y="4571219"/>
                </a:cubicBezTo>
                <a:cubicBezTo>
                  <a:pt x="2305426" y="4609741"/>
                  <a:pt x="2419399" y="4609741"/>
                  <a:pt x="2494844" y="4532698"/>
                </a:cubicBezTo>
                <a:cubicBezTo>
                  <a:pt x="2419399" y="4532698"/>
                  <a:pt x="2382478" y="4571219"/>
                  <a:pt x="2382478" y="4571219"/>
                </a:cubicBezTo>
                <a:cubicBezTo>
                  <a:pt x="2382478" y="4532698"/>
                  <a:pt x="2419399" y="4532698"/>
                  <a:pt x="2419399" y="4532698"/>
                </a:cubicBezTo>
                <a:cubicBezTo>
                  <a:pt x="2342347" y="4532698"/>
                  <a:pt x="2342347" y="4532698"/>
                  <a:pt x="2305426" y="4532698"/>
                </a:cubicBezTo>
                <a:cubicBezTo>
                  <a:pt x="2305426" y="4532698"/>
                  <a:pt x="2342347" y="4532698"/>
                  <a:pt x="2305426" y="4571219"/>
                </a:cubicBezTo>
                <a:cubicBezTo>
                  <a:pt x="2305426" y="4571219"/>
                  <a:pt x="2305426" y="4571219"/>
                  <a:pt x="2266901" y="4571219"/>
                </a:cubicBezTo>
                <a:cubicBezTo>
                  <a:pt x="2266901" y="4532698"/>
                  <a:pt x="2266901" y="4494177"/>
                  <a:pt x="2229981" y="4494177"/>
                </a:cubicBezTo>
                <a:cubicBezTo>
                  <a:pt x="2189850" y="4532698"/>
                  <a:pt x="2305426" y="4532698"/>
                  <a:pt x="2229981" y="4571219"/>
                </a:cubicBezTo>
                <a:cubicBezTo>
                  <a:pt x="2152929" y="4571219"/>
                  <a:pt x="2152929" y="4532698"/>
                  <a:pt x="2077483" y="4532698"/>
                </a:cubicBezTo>
                <a:cubicBezTo>
                  <a:pt x="2152929" y="4494177"/>
                  <a:pt x="2077483" y="4457260"/>
                  <a:pt x="2189850" y="4494177"/>
                </a:cubicBezTo>
                <a:cubicBezTo>
                  <a:pt x="2133667" y="4456458"/>
                  <a:pt x="2067451" y="4447229"/>
                  <a:pt x="1996219" y="4452044"/>
                </a:cubicBezTo>
                <a:lnTo>
                  <a:pt x="1963039" y="4456856"/>
                </a:lnTo>
                <a:lnTo>
                  <a:pt x="1978762" y="4451241"/>
                </a:lnTo>
                <a:cubicBezTo>
                  <a:pt x="1985985" y="4440407"/>
                  <a:pt x="1971538" y="4418739"/>
                  <a:pt x="2000433" y="4418739"/>
                </a:cubicBezTo>
                <a:cubicBezTo>
                  <a:pt x="2152929" y="4418739"/>
                  <a:pt x="2229981" y="4457260"/>
                  <a:pt x="2305426" y="4418739"/>
                </a:cubicBezTo>
                <a:cubicBezTo>
                  <a:pt x="2266901" y="4418739"/>
                  <a:pt x="2229981" y="4418739"/>
                  <a:pt x="2189850" y="4380217"/>
                </a:cubicBezTo>
                <a:cubicBezTo>
                  <a:pt x="2305426" y="4380217"/>
                  <a:pt x="2457924" y="4457260"/>
                  <a:pt x="2571895" y="4418739"/>
                </a:cubicBezTo>
                <a:cubicBezTo>
                  <a:pt x="2571895" y="4380217"/>
                  <a:pt x="2494844" y="4380217"/>
                  <a:pt x="2494844" y="4380217"/>
                </a:cubicBezTo>
                <a:cubicBezTo>
                  <a:pt x="2571895" y="4380217"/>
                  <a:pt x="2724392" y="4304779"/>
                  <a:pt x="2799839" y="4341695"/>
                </a:cubicBezTo>
                <a:cubicBezTo>
                  <a:pt x="2839970" y="4304779"/>
                  <a:pt x="2762918" y="4304779"/>
                  <a:pt x="2799839" y="4304779"/>
                </a:cubicBezTo>
                <a:cubicBezTo>
                  <a:pt x="2839970" y="4304779"/>
                  <a:pt x="2915416" y="4304779"/>
                  <a:pt x="2952336" y="4304779"/>
                </a:cubicBezTo>
                <a:cubicBezTo>
                  <a:pt x="2990861" y="4341695"/>
                  <a:pt x="2915416" y="4418739"/>
                  <a:pt x="2839970" y="4380217"/>
                </a:cubicBezTo>
                <a:cubicBezTo>
                  <a:pt x="2876890" y="4457260"/>
                  <a:pt x="2915416" y="4418739"/>
                  <a:pt x="2990861" y="4418739"/>
                </a:cubicBezTo>
                <a:cubicBezTo>
                  <a:pt x="2990861" y="4380217"/>
                  <a:pt x="2990861" y="4380217"/>
                  <a:pt x="2990861" y="4341695"/>
                </a:cubicBezTo>
                <a:cubicBezTo>
                  <a:pt x="3067913" y="4380217"/>
                  <a:pt x="3104833" y="4304779"/>
                  <a:pt x="3181884" y="4341695"/>
                </a:cubicBezTo>
                <a:cubicBezTo>
                  <a:pt x="3181884" y="4380217"/>
                  <a:pt x="3104833" y="4341695"/>
                  <a:pt x="3104833" y="4380217"/>
                </a:cubicBezTo>
                <a:cubicBezTo>
                  <a:pt x="3104833" y="4418739"/>
                  <a:pt x="3220410" y="4380217"/>
                  <a:pt x="3295856" y="4380217"/>
                </a:cubicBezTo>
                <a:lnTo>
                  <a:pt x="3295856" y="4418739"/>
                </a:lnTo>
                <a:cubicBezTo>
                  <a:pt x="3324750" y="4447630"/>
                  <a:pt x="3353644" y="4411516"/>
                  <a:pt x="3366286" y="4407905"/>
                </a:cubicBezTo>
                <a:lnTo>
                  <a:pt x="3366975" y="4408095"/>
                </a:lnTo>
                <a:lnTo>
                  <a:pt x="3371959" y="4413545"/>
                </a:lnTo>
                <a:lnTo>
                  <a:pt x="3372907" y="4418739"/>
                </a:lnTo>
                <a:cubicBezTo>
                  <a:pt x="3391367" y="4418739"/>
                  <a:pt x="3381736" y="4418739"/>
                  <a:pt x="3372305" y="4413924"/>
                </a:cubicBezTo>
                <a:lnTo>
                  <a:pt x="3371959" y="4413545"/>
                </a:lnTo>
                <a:lnTo>
                  <a:pt x="3371177" y="4409259"/>
                </a:lnTo>
                <a:lnTo>
                  <a:pt x="3366975" y="4408095"/>
                </a:lnTo>
                <a:lnTo>
                  <a:pt x="3361846" y="4402488"/>
                </a:lnTo>
                <a:cubicBezTo>
                  <a:pt x="3360768" y="4397070"/>
                  <a:pt x="3363276" y="4389847"/>
                  <a:pt x="3372907" y="4380217"/>
                </a:cubicBezTo>
                <a:cubicBezTo>
                  <a:pt x="3409827" y="4380217"/>
                  <a:pt x="3448353" y="4380217"/>
                  <a:pt x="3486879" y="4380217"/>
                </a:cubicBezTo>
                <a:cubicBezTo>
                  <a:pt x="3525405" y="4380217"/>
                  <a:pt x="3562324" y="4380217"/>
                  <a:pt x="3600851" y="4380217"/>
                </a:cubicBezTo>
                <a:cubicBezTo>
                  <a:pt x="3600851" y="4418739"/>
                  <a:pt x="3639376" y="4418739"/>
                  <a:pt x="3600851" y="4457260"/>
                </a:cubicBezTo>
                <a:cubicBezTo>
                  <a:pt x="3600851" y="4457260"/>
                  <a:pt x="3639376" y="4457260"/>
                  <a:pt x="3676296" y="4457260"/>
                </a:cubicBezTo>
                <a:cubicBezTo>
                  <a:pt x="3600851" y="4380217"/>
                  <a:pt x="3753348" y="4457260"/>
                  <a:pt x="3828793" y="4418739"/>
                </a:cubicBezTo>
                <a:cubicBezTo>
                  <a:pt x="3828793" y="4418739"/>
                  <a:pt x="3828793" y="4418739"/>
                  <a:pt x="3867319" y="4457260"/>
                </a:cubicBezTo>
                <a:cubicBezTo>
                  <a:pt x="3944371" y="4418739"/>
                  <a:pt x="3867319" y="4418739"/>
                  <a:pt x="3944371" y="4418739"/>
                </a:cubicBezTo>
                <a:cubicBezTo>
                  <a:pt x="4019817" y="4457260"/>
                  <a:pt x="3981290" y="4380217"/>
                  <a:pt x="4019817" y="4380217"/>
                </a:cubicBezTo>
                <a:cubicBezTo>
                  <a:pt x="4019817" y="4457260"/>
                  <a:pt x="4058342" y="4380217"/>
                  <a:pt x="4058342" y="4380217"/>
                </a:cubicBezTo>
                <a:cubicBezTo>
                  <a:pt x="4096868" y="4418739"/>
                  <a:pt x="4133788" y="4418739"/>
                  <a:pt x="4133788" y="4418739"/>
                </a:cubicBezTo>
                <a:cubicBezTo>
                  <a:pt x="4210839" y="4418739"/>
                  <a:pt x="4096868" y="4341695"/>
                  <a:pt x="4172314" y="4341695"/>
                </a:cubicBezTo>
                <a:cubicBezTo>
                  <a:pt x="4249365" y="4341695"/>
                  <a:pt x="4133788" y="4380217"/>
                  <a:pt x="4210839" y="4380217"/>
                </a:cubicBezTo>
                <a:cubicBezTo>
                  <a:pt x="4210839" y="4380217"/>
                  <a:pt x="4172314" y="4418739"/>
                  <a:pt x="4172314" y="4457260"/>
                </a:cubicBezTo>
                <a:cubicBezTo>
                  <a:pt x="4096868" y="4457260"/>
                  <a:pt x="4096868" y="4418739"/>
                  <a:pt x="4058342" y="4418739"/>
                </a:cubicBezTo>
                <a:cubicBezTo>
                  <a:pt x="4058342" y="4457260"/>
                  <a:pt x="4133788" y="4457260"/>
                  <a:pt x="4172314" y="4457260"/>
                </a:cubicBezTo>
                <a:cubicBezTo>
                  <a:pt x="4096868" y="4532698"/>
                  <a:pt x="4249365" y="4457260"/>
                  <a:pt x="4286285" y="4457260"/>
                </a:cubicBezTo>
                <a:cubicBezTo>
                  <a:pt x="4401862" y="4457260"/>
                  <a:pt x="4554359" y="4532698"/>
                  <a:pt x="4629805" y="4457260"/>
                </a:cubicBezTo>
                <a:cubicBezTo>
                  <a:pt x="4629805" y="4418739"/>
                  <a:pt x="4591280" y="4418739"/>
                  <a:pt x="4591280" y="4418739"/>
                </a:cubicBezTo>
                <a:cubicBezTo>
                  <a:pt x="4591280" y="4418739"/>
                  <a:pt x="4591280" y="4418739"/>
                  <a:pt x="4591280" y="4380217"/>
                </a:cubicBezTo>
                <a:cubicBezTo>
                  <a:pt x="4666726" y="4380217"/>
                  <a:pt x="4629805" y="4418739"/>
                  <a:pt x="4666726" y="4418739"/>
                </a:cubicBezTo>
                <a:cubicBezTo>
                  <a:pt x="4666726" y="4418739"/>
                  <a:pt x="4743777" y="4418739"/>
                  <a:pt x="4743777" y="4380217"/>
                </a:cubicBezTo>
                <a:cubicBezTo>
                  <a:pt x="4859354" y="4418739"/>
                  <a:pt x="4934800" y="4380217"/>
                  <a:pt x="5011851" y="4380217"/>
                </a:cubicBezTo>
                <a:cubicBezTo>
                  <a:pt x="5011851" y="4380217"/>
                  <a:pt x="4973325" y="4380217"/>
                  <a:pt x="5011851" y="4341695"/>
                </a:cubicBezTo>
                <a:cubicBezTo>
                  <a:pt x="5087296" y="4341695"/>
                  <a:pt x="5011851" y="4304779"/>
                  <a:pt x="5048771" y="4304779"/>
                </a:cubicBezTo>
                <a:cubicBezTo>
                  <a:pt x="5048771" y="4341695"/>
                  <a:pt x="5048771" y="4341695"/>
                  <a:pt x="5048771" y="4380217"/>
                </a:cubicBezTo>
                <a:cubicBezTo>
                  <a:pt x="5048771" y="4380217"/>
                  <a:pt x="5048771" y="4380217"/>
                  <a:pt x="5087296" y="4380217"/>
                </a:cubicBezTo>
                <a:cubicBezTo>
                  <a:pt x="5125822" y="4380217"/>
                  <a:pt x="5087296" y="4341695"/>
                  <a:pt x="5087296" y="4341695"/>
                </a:cubicBezTo>
                <a:cubicBezTo>
                  <a:pt x="5125822" y="4380217"/>
                  <a:pt x="5201268" y="4304779"/>
                  <a:pt x="5239794" y="4380217"/>
                </a:cubicBezTo>
                <a:cubicBezTo>
                  <a:pt x="5278320" y="4341695"/>
                  <a:pt x="5316845" y="4380217"/>
                  <a:pt x="5353766" y="4380217"/>
                </a:cubicBezTo>
                <a:cubicBezTo>
                  <a:pt x="5353766" y="4341695"/>
                  <a:pt x="5353766" y="4341695"/>
                  <a:pt x="5316845" y="4304779"/>
                </a:cubicBezTo>
                <a:cubicBezTo>
                  <a:pt x="5316845" y="4266257"/>
                  <a:pt x="5392291" y="4341695"/>
                  <a:pt x="5353766" y="4341695"/>
                </a:cubicBezTo>
                <a:cubicBezTo>
                  <a:pt x="5506262" y="4341695"/>
                  <a:pt x="5658760" y="4380217"/>
                  <a:pt x="5735811" y="4341695"/>
                </a:cubicBezTo>
                <a:cubicBezTo>
                  <a:pt x="5774337" y="4341695"/>
                  <a:pt x="5849783" y="4341695"/>
                  <a:pt x="5888308" y="4380217"/>
                </a:cubicBezTo>
                <a:cubicBezTo>
                  <a:pt x="5926834" y="4341695"/>
                  <a:pt x="5849783" y="4341695"/>
                  <a:pt x="5888308" y="4304779"/>
                </a:cubicBezTo>
                <a:cubicBezTo>
                  <a:pt x="5963754" y="4304779"/>
                  <a:pt x="5926834" y="4304779"/>
                  <a:pt x="6002280" y="4304779"/>
                </a:cubicBezTo>
                <a:cubicBezTo>
                  <a:pt x="6040805" y="4341695"/>
                  <a:pt x="5963754" y="4341695"/>
                  <a:pt x="6002280" y="4380217"/>
                </a:cubicBezTo>
                <a:cubicBezTo>
                  <a:pt x="6079331" y="4380217"/>
                  <a:pt x="6116251" y="4341695"/>
                  <a:pt x="6116251" y="4341695"/>
                </a:cubicBezTo>
                <a:cubicBezTo>
                  <a:pt x="6040805" y="4341695"/>
                  <a:pt x="6079331" y="4304779"/>
                  <a:pt x="6079331" y="4304779"/>
                </a:cubicBezTo>
                <a:cubicBezTo>
                  <a:pt x="6040805" y="4304779"/>
                  <a:pt x="6079331" y="4227736"/>
                  <a:pt x="6154777" y="4266257"/>
                </a:cubicBezTo>
                <a:cubicBezTo>
                  <a:pt x="6079331" y="4266257"/>
                  <a:pt x="6154777" y="4304779"/>
                  <a:pt x="6154777" y="4341695"/>
                </a:cubicBezTo>
                <a:cubicBezTo>
                  <a:pt x="6154777" y="4304779"/>
                  <a:pt x="6231828" y="4304779"/>
                  <a:pt x="6268749" y="4266257"/>
                </a:cubicBezTo>
                <a:cubicBezTo>
                  <a:pt x="6402184" y="4232551"/>
                  <a:pt x="6477855" y="4287324"/>
                  <a:pt x="6621583" y="4249931"/>
                </a:cubicBezTo>
                <a:lnTo>
                  <a:pt x="6677351" y="4231214"/>
                </a:lnTo>
                <a:lnTo>
                  <a:pt x="6702362" y="4232551"/>
                </a:lnTo>
                <a:cubicBezTo>
                  <a:pt x="6726240" y="4237366"/>
                  <a:pt x="6745503" y="4246997"/>
                  <a:pt x="6764766" y="4266257"/>
                </a:cubicBezTo>
                <a:cubicBezTo>
                  <a:pt x="6803291" y="4227736"/>
                  <a:pt x="6764766" y="4227736"/>
                  <a:pt x="6803291" y="4266257"/>
                </a:cubicBezTo>
                <a:cubicBezTo>
                  <a:pt x="6840212" y="4227736"/>
                  <a:pt x="6764766" y="4227736"/>
                  <a:pt x="6764766" y="4153903"/>
                </a:cubicBezTo>
                <a:cubicBezTo>
                  <a:pt x="6803291" y="4153903"/>
                  <a:pt x="6803291" y="4153903"/>
                  <a:pt x="6803291" y="4153903"/>
                </a:cubicBezTo>
                <a:cubicBezTo>
                  <a:pt x="6955789" y="4153903"/>
                  <a:pt x="7108286" y="4153903"/>
                  <a:pt x="7145206" y="4115382"/>
                </a:cubicBezTo>
                <a:cubicBezTo>
                  <a:pt x="7108286" y="4078465"/>
                  <a:pt x="7031235" y="4115382"/>
                  <a:pt x="7031235" y="4078465"/>
                </a:cubicBezTo>
                <a:cubicBezTo>
                  <a:pt x="6992709" y="4078465"/>
                  <a:pt x="6992709" y="4115382"/>
                  <a:pt x="6955789" y="4115382"/>
                </a:cubicBezTo>
                <a:cubicBezTo>
                  <a:pt x="6917263" y="4115382"/>
                  <a:pt x="6992709" y="4078465"/>
                  <a:pt x="6955789" y="4078465"/>
                </a:cubicBezTo>
                <a:cubicBezTo>
                  <a:pt x="6955789" y="4078465"/>
                  <a:pt x="6955789" y="4078465"/>
                  <a:pt x="6917263" y="4078465"/>
                </a:cubicBezTo>
                <a:cubicBezTo>
                  <a:pt x="6917263" y="4189215"/>
                  <a:pt x="6687715" y="4038339"/>
                  <a:pt x="6535217" y="4001422"/>
                </a:cubicBezTo>
                <a:cubicBezTo>
                  <a:pt x="6535217" y="4078465"/>
                  <a:pt x="6650794" y="4038339"/>
                  <a:pt x="6650794" y="4115382"/>
                </a:cubicBezTo>
                <a:cubicBezTo>
                  <a:pt x="6650794" y="4115382"/>
                  <a:pt x="6650794" y="4115382"/>
                  <a:pt x="6535217" y="4115382"/>
                </a:cubicBezTo>
                <a:cubicBezTo>
                  <a:pt x="6498297" y="4115382"/>
                  <a:pt x="6612269" y="4115382"/>
                  <a:pt x="6535217" y="4153903"/>
                </a:cubicBezTo>
                <a:cubicBezTo>
                  <a:pt x="6535217" y="4153903"/>
                  <a:pt x="6573743" y="4153903"/>
                  <a:pt x="6612269" y="4153903"/>
                </a:cubicBezTo>
                <a:cubicBezTo>
                  <a:pt x="6535217" y="4227736"/>
                  <a:pt x="6498297" y="4115382"/>
                  <a:pt x="6459771" y="4153903"/>
                </a:cubicBezTo>
                <a:cubicBezTo>
                  <a:pt x="6421246" y="4038339"/>
                  <a:pt x="6154777" y="4078465"/>
                  <a:pt x="5888308" y="4078465"/>
                </a:cubicBezTo>
                <a:cubicBezTo>
                  <a:pt x="5888308" y="4115382"/>
                  <a:pt x="5963754" y="4115382"/>
                  <a:pt x="6002280" y="4115382"/>
                </a:cubicBezTo>
                <a:cubicBezTo>
                  <a:pt x="5926834" y="4153903"/>
                  <a:pt x="5811257" y="4078465"/>
                  <a:pt x="5774337" y="4038339"/>
                </a:cubicBezTo>
                <a:cubicBezTo>
                  <a:pt x="5849783" y="4038339"/>
                  <a:pt x="5888308" y="4038339"/>
                  <a:pt x="5888308" y="4038339"/>
                </a:cubicBezTo>
                <a:cubicBezTo>
                  <a:pt x="5849783" y="4001422"/>
                  <a:pt x="5811257" y="4038339"/>
                  <a:pt x="5774337" y="4038339"/>
                </a:cubicBezTo>
                <a:cubicBezTo>
                  <a:pt x="5735811" y="4038339"/>
                  <a:pt x="5774337" y="4078465"/>
                  <a:pt x="5774337" y="4115382"/>
                </a:cubicBezTo>
                <a:cubicBezTo>
                  <a:pt x="5735811" y="4115382"/>
                  <a:pt x="5735811" y="4038339"/>
                  <a:pt x="5658760" y="4038339"/>
                </a:cubicBezTo>
                <a:cubicBezTo>
                  <a:pt x="5697285" y="4038339"/>
                  <a:pt x="5697285" y="4038339"/>
                  <a:pt x="5697285" y="4001422"/>
                </a:cubicBezTo>
                <a:cubicBezTo>
                  <a:pt x="5774337" y="4001422"/>
                  <a:pt x="5811257" y="4001422"/>
                  <a:pt x="5926834" y="4001422"/>
                </a:cubicBezTo>
                <a:cubicBezTo>
                  <a:pt x="6002280" y="4078465"/>
                  <a:pt x="6268749" y="4038339"/>
                  <a:pt x="6498297" y="4038339"/>
                </a:cubicBezTo>
                <a:cubicBezTo>
                  <a:pt x="6459771" y="4001422"/>
                  <a:pt x="6382720" y="4038339"/>
                  <a:pt x="6421246" y="3962901"/>
                </a:cubicBezTo>
                <a:cubicBezTo>
                  <a:pt x="6345800" y="3962901"/>
                  <a:pt x="6345800" y="4001422"/>
                  <a:pt x="6307274" y="4001422"/>
                </a:cubicBezTo>
                <a:cubicBezTo>
                  <a:pt x="6382720" y="3962901"/>
                  <a:pt x="6079331" y="3962901"/>
                  <a:pt x="6193303" y="3925984"/>
                </a:cubicBezTo>
                <a:cubicBezTo>
                  <a:pt x="6154777" y="3885858"/>
                  <a:pt x="6079331" y="3962901"/>
                  <a:pt x="6079331" y="3962901"/>
                </a:cubicBezTo>
                <a:cubicBezTo>
                  <a:pt x="6079331" y="3962901"/>
                  <a:pt x="6040805" y="3962901"/>
                  <a:pt x="6002280" y="3962901"/>
                </a:cubicBezTo>
                <a:cubicBezTo>
                  <a:pt x="6002280" y="3925984"/>
                  <a:pt x="6079331" y="3925984"/>
                  <a:pt x="6079331" y="3925984"/>
                </a:cubicBezTo>
                <a:cubicBezTo>
                  <a:pt x="6060068" y="3905921"/>
                  <a:pt x="6040805" y="3895889"/>
                  <a:pt x="6016927" y="3890874"/>
                </a:cubicBezTo>
                <a:lnTo>
                  <a:pt x="6001398" y="3889164"/>
                </a:lnTo>
                <a:lnTo>
                  <a:pt x="6002280" y="3885858"/>
                </a:lnTo>
                <a:lnTo>
                  <a:pt x="5998207" y="3888812"/>
                </a:lnTo>
                <a:lnTo>
                  <a:pt x="5977073" y="3886485"/>
                </a:lnTo>
                <a:lnTo>
                  <a:pt x="5963877" y="3886320"/>
                </a:lnTo>
                <a:lnTo>
                  <a:pt x="5963754" y="3885858"/>
                </a:lnTo>
                <a:lnTo>
                  <a:pt x="5963436" y="3886315"/>
                </a:lnTo>
                <a:lnTo>
                  <a:pt x="5926834" y="3885858"/>
                </a:lnTo>
                <a:cubicBezTo>
                  <a:pt x="5907571" y="3885858"/>
                  <a:pt x="5916801" y="3895889"/>
                  <a:pt x="5935662" y="3900905"/>
                </a:cubicBezTo>
                <a:lnTo>
                  <a:pt x="5952607" y="3901866"/>
                </a:lnTo>
                <a:lnTo>
                  <a:pt x="5947601" y="3909056"/>
                </a:lnTo>
                <a:cubicBezTo>
                  <a:pt x="5940679" y="3925984"/>
                  <a:pt x="5954524" y="3925984"/>
                  <a:pt x="5926834" y="3925984"/>
                </a:cubicBezTo>
                <a:cubicBezTo>
                  <a:pt x="5849783" y="3848941"/>
                  <a:pt x="5697285" y="3848941"/>
                  <a:pt x="5621840" y="3810420"/>
                </a:cubicBezTo>
                <a:lnTo>
                  <a:pt x="5626454" y="3810420"/>
                </a:lnTo>
                <a:cubicBezTo>
                  <a:pt x="5640701" y="3810420"/>
                  <a:pt x="5659562" y="3810420"/>
                  <a:pt x="5697285" y="3810420"/>
                </a:cubicBezTo>
                <a:cubicBezTo>
                  <a:pt x="5658760" y="3773503"/>
                  <a:pt x="5658760" y="3773503"/>
                  <a:pt x="5621840" y="3773503"/>
                </a:cubicBezTo>
                <a:cubicBezTo>
                  <a:pt x="5583314" y="3733377"/>
                  <a:pt x="5697285" y="3810420"/>
                  <a:pt x="5697285" y="3773503"/>
                </a:cubicBezTo>
                <a:cubicBezTo>
                  <a:pt x="5735811" y="3773503"/>
                  <a:pt x="5774337" y="3810420"/>
                  <a:pt x="5735811" y="3810420"/>
                </a:cubicBezTo>
                <a:cubicBezTo>
                  <a:pt x="5774337" y="3848941"/>
                  <a:pt x="5849783" y="3810420"/>
                  <a:pt x="5849783" y="3848941"/>
                </a:cubicBezTo>
                <a:cubicBezTo>
                  <a:pt x="5849783" y="3848941"/>
                  <a:pt x="5849783" y="3810420"/>
                  <a:pt x="5926834" y="3810420"/>
                </a:cubicBezTo>
                <a:cubicBezTo>
                  <a:pt x="5963754" y="3848941"/>
                  <a:pt x="6079331" y="3810420"/>
                  <a:pt x="6116251" y="3885858"/>
                </a:cubicBezTo>
                <a:cubicBezTo>
                  <a:pt x="6079331" y="3848941"/>
                  <a:pt x="6193303" y="3885858"/>
                  <a:pt x="6231828" y="3885858"/>
                </a:cubicBezTo>
                <a:cubicBezTo>
                  <a:pt x="6193303" y="3962901"/>
                  <a:pt x="6307274" y="3962901"/>
                  <a:pt x="6345800" y="3962901"/>
                </a:cubicBezTo>
                <a:cubicBezTo>
                  <a:pt x="6268749" y="3962901"/>
                  <a:pt x="6307274" y="3885858"/>
                  <a:pt x="6231828" y="3885858"/>
                </a:cubicBezTo>
                <a:cubicBezTo>
                  <a:pt x="6259518" y="3885858"/>
                  <a:pt x="6266441" y="3843424"/>
                  <a:pt x="6252596" y="3838458"/>
                </a:cubicBezTo>
                <a:lnTo>
                  <a:pt x="6246634" y="3839154"/>
                </a:lnTo>
                <a:lnTo>
                  <a:pt x="6266391" y="3826094"/>
                </a:lnTo>
                <a:cubicBezTo>
                  <a:pt x="6307174" y="3808113"/>
                  <a:pt x="6364661" y="3801191"/>
                  <a:pt x="6421246" y="3773503"/>
                </a:cubicBezTo>
                <a:cubicBezTo>
                  <a:pt x="6459771" y="3773503"/>
                  <a:pt x="6459771" y="3810420"/>
                  <a:pt x="6498297" y="3810420"/>
                </a:cubicBezTo>
                <a:cubicBezTo>
                  <a:pt x="6498297" y="3782732"/>
                  <a:pt x="6454956" y="3775810"/>
                  <a:pt x="6401456" y="3757152"/>
                </a:cubicBezTo>
                <a:lnTo>
                  <a:pt x="6360840" y="3739802"/>
                </a:lnTo>
                <a:lnTo>
                  <a:pt x="6371985" y="3738518"/>
                </a:lnTo>
                <a:cubicBezTo>
                  <a:pt x="6416530" y="3722944"/>
                  <a:pt x="6402384" y="3657939"/>
                  <a:pt x="6345800" y="3657939"/>
                </a:cubicBezTo>
                <a:cubicBezTo>
                  <a:pt x="6345800" y="3696460"/>
                  <a:pt x="6345800" y="3696460"/>
                  <a:pt x="6307274" y="3733377"/>
                </a:cubicBezTo>
                <a:cubicBezTo>
                  <a:pt x="6307274" y="3696460"/>
                  <a:pt x="6231828" y="3696460"/>
                  <a:pt x="6307274" y="3696460"/>
                </a:cubicBezTo>
                <a:cubicBezTo>
                  <a:pt x="6268749" y="3696460"/>
                  <a:pt x="6268749" y="3696460"/>
                  <a:pt x="6307274" y="3657939"/>
                </a:cubicBezTo>
                <a:cubicBezTo>
                  <a:pt x="6231828" y="3696460"/>
                  <a:pt x="6193303" y="3657939"/>
                  <a:pt x="6154777" y="3733377"/>
                </a:cubicBezTo>
                <a:cubicBezTo>
                  <a:pt x="6125882" y="3733377"/>
                  <a:pt x="6162000" y="3690943"/>
                  <a:pt x="6149359" y="3685977"/>
                </a:cubicBezTo>
                <a:lnTo>
                  <a:pt x="6141204" y="3686732"/>
                </a:lnTo>
                <a:lnTo>
                  <a:pt x="6148757" y="3680209"/>
                </a:lnTo>
                <a:cubicBezTo>
                  <a:pt x="6152369" y="3674792"/>
                  <a:pt x="6154777" y="3667569"/>
                  <a:pt x="6154777" y="3657939"/>
                </a:cubicBezTo>
                <a:cubicBezTo>
                  <a:pt x="6154777" y="3657939"/>
                  <a:pt x="6116251" y="3657939"/>
                  <a:pt x="6116251" y="3621022"/>
                </a:cubicBezTo>
                <a:cubicBezTo>
                  <a:pt x="6079331" y="3657939"/>
                  <a:pt x="6040805" y="3696460"/>
                  <a:pt x="6002280" y="3733377"/>
                </a:cubicBezTo>
                <a:cubicBezTo>
                  <a:pt x="5926834" y="3733377"/>
                  <a:pt x="6002280" y="3733377"/>
                  <a:pt x="5963754" y="3696460"/>
                </a:cubicBezTo>
                <a:cubicBezTo>
                  <a:pt x="5926834" y="3696460"/>
                  <a:pt x="5926834" y="3733377"/>
                  <a:pt x="5926834" y="3773503"/>
                </a:cubicBezTo>
                <a:cubicBezTo>
                  <a:pt x="5926834" y="3733377"/>
                  <a:pt x="5888308" y="3773503"/>
                  <a:pt x="5888308" y="3773503"/>
                </a:cubicBezTo>
                <a:lnTo>
                  <a:pt x="5849783" y="3773503"/>
                </a:lnTo>
                <a:lnTo>
                  <a:pt x="5849783" y="3733377"/>
                </a:lnTo>
                <a:cubicBezTo>
                  <a:pt x="5774337" y="3773503"/>
                  <a:pt x="5658760" y="3696460"/>
                  <a:pt x="5658760" y="3733377"/>
                </a:cubicBezTo>
                <a:cubicBezTo>
                  <a:pt x="5621840" y="3773503"/>
                  <a:pt x="5583314" y="3696460"/>
                  <a:pt x="5544788" y="3733377"/>
                </a:cubicBezTo>
                <a:cubicBezTo>
                  <a:pt x="5469342" y="3733377"/>
                  <a:pt x="5583314" y="3733377"/>
                  <a:pt x="5583314" y="3696460"/>
                </a:cubicBezTo>
                <a:cubicBezTo>
                  <a:pt x="5583314" y="3696460"/>
                  <a:pt x="5621840" y="3696460"/>
                  <a:pt x="5621840" y="3733377"/>
                </a:cubicBezTo>
                <a:cubicBezTo>
                  <a:pt x="5697285" y="3696460"/>
                  <a:pt x="5849783" y="3696460"/>
                  <a:pt x="5849783" y="3657939"/>
                </a:cubicBezTo>
                <a:cubicBezTo>
                  <a:pt x="5926834" y="3621022"/>
                  <a:pt x="5888308" y="3696460"/>
                  <a:pt x="5926834" y="3696460"/>
                </a:cubicBezTo>
                <a:lnTo>
                  <a:pt x="5926834" y="3657939"/>
                </a:lnTo>
                <a:cubicBezTo>
                  <a:pt x="5926834" y="3621022"/>
                  <a:pt x="5963754" y="3696460"/>
                  <a:pt x="6002280" y="3657939"/>
                </a:cubicBezTo>
                <a:cubicBezTo>
                  <a:pt x="5888308" y="3621022"/>
                  <a:pt x="5774337" y="3657939"/>
                  <a:pt x="5697285" y="3657939"/>
                </a:cubicBezTo>
                <a:cubicBezTo>
                  <a:pt x="5735811" y="3657939"/>
                  <a:pt x="5621840" y="3621022"/>
                  <a:pt x="5621840" y="3580895"/>
                </a:cubicBezTo>
                <a:cubicBezTo>
                  <a:pt x="5658760" y="3621022"/>
                  <a:pt x="5697285" y="3621022"/>
                  <a:pt x="5774337" y="3621022"/>
                </a:cubicBezTo>
                <a:cubicBezTo>
                  <a:pt x="5774337" y="3580895"/>
                  <a:pt x="5697285" y="3580895"/>
                  <a:pt x="5621840" y="3580895"/>
                </a:cubicBezTo>
                <a:cubicBezTo>
                  <a:pt x="5583314" y="3621022"/>
                  <a:pt x="5544788" y="3621022"/>
                  <a:pt x="5583314" y="3657939"/>
                </a:cubicBezTo>
                <a:cubicBezTo>
                  <a:pt x="5506262" y="3621022"/>
                  <a:pt x="5583314" y="3621022"/>
                  <a:pt x="5544788" y="3580895"/>
                </a:cubicBezTo>
                <a:cubicBezTo>
                  <a:pt x="5573682" y="3580895"/>
                  <a:pt x="5580906" y="3538461"/>
                  <a:pt x="5614540" y="3533496"/>
                </a:cubicBezTo>
                <a:lnTo>
                  <a:pt x="5621077" y="3533839"/>
                </a:lnTo>
                <a:lnTo>
                  <a:pt x="5658760" y="3543979"/>
                </a:lnTo>
                <a:cubicBezTo>
                  <a:pt x="5649329" y="3539164"/>
                  <a:pt x="5641077" y="3536129"/>
                  <a:pt x="5633781" y="3534505"/>
                </a:cubicBezTo>
                <a:lnTo>
                  <a:pt x="5621077" y="3533839"/>
                </a:lnTo>
                <a:lnTo>
                  <a:pt x="5596130" y="3527126"/>
                </a:lnTo>
                <a:cubicBezTo>
                  <a:pt x="5528635" y="3519903"/>
                  <a:pt x="5450079" y="3534348"/>
                  <a:pt x="5392291" y="3505457"/>
                </a:cubicBezTo>
                <a:cubicBezTo>
                  <a:pt x="5392291" y="3505457"/>
                  <a:pt x="5469342" y="3505457"/>
                  <a:pt x="5544788" y="3468541"/>
                </a:cubicBezTo>
                <a:cubicBezTo>
                  <a:pt x="5469342" y="3468541"/>
                  <a:pt x="5430817" y="3468541"/>
                  <a:pt x="5316845" y="3468541"/>
                </a:cubicBezTo>
                <a:cubicBezTo>
                  <a:pt x="5316845" y="3505457"/>
                  <a:pt x="5353766" y="3505457"/>
                  <a:pt x="5392291" y="3543979"/>
                </a:cubicBezTo>
                <a:cubicBezTo>
                  <a:pt x="5353766" y="3580895"/>
                  <a:pt x="5278320" y="3505457"/>
                  <a:pt x="5353766" y="3580895"/>
                </a:cubicBezTo>
                <a:cubicBezTo>
                  <a:pt x="5296780" y="3580895"/>
                  <a:pt x="5277918" y="3571666"/>
                  <a:pt x="5273303" y="3557622"/>
                </a:cubicBezTo>
                <a:lnTo>
                  <a:pt x="5273631" y="3547445"/>
                </a:lnTo>
                <a:lnTo>
                  <a:pt x="5278320" y="3543979"/>
                </a:lnTo>
                <a:lnTo>
                  <a:pt x="5273826" y="3541398"/>
                </a:lnTo>
                <a:lnTo>
                  <a:pt x="5274081" y="3533496"/>
                </a:lnTo>
                <a:cubicBezTo>
                  <a:pt x="5275912" y="3524618"/>
                  <a:pt x="5278320" y="3515087"/>
                  <a:pt x="5278320" y="3505457"/>
                </a:cubicBezTo>
                <a:cubicBezTo>
                  <a:pt x="5278320" y="3468541"/>
                  <a:pt x="5201268" y="3505457"/>
                  <a:pt x="5201268" y="3543979"/>
                </a:cubicBezTo>
                <a:cubicBezTo>
                  <a:pt x="5201268" y="3543979"/>
                  <a:pt x="5222939" y="3522310"/>
                  <a:pt x="5250027" y="3527728"/>
                </a:cubicBezTo>
                <a:lnTo>
                  <a:pt x="5273826" y="3541398"/>
                </a:lnTo>
                <a:lnTo>
                  <a:pt x="5273631" y="3547445"/>
                </a:lnTo>
                <a:lnTo>
                  <a:pt x="5249450" y="3565321"/>
                </a:lnTo>
                <a:cubicBezTo>
                  <a:pt x="5220631" y="3580895"/>
                  <a:pt x="5192038" y="3580895"/>
                  <a:pt x="5164348" y="3580895"/>
                </a:cubicBezTo>
                <a:cubicBezTo>
                  <a:pt x="5164348" y="3543979"/>
                  <a:pt x="5087296" y="3543979"/>
                  <a:pt x="5087296" y="3505457"/>
                </a:cubicBezTo>
                <a:lnTo>
                  <a:pt x="5125822" y="3505457"/>
                </a:lnTo>
                <a:cubicBezTo>
                  <a:pt x="5087296" y="3505457"/>
                  <a:pt x="5087296" y="3468541"/>
                  <a:pt x="5048771" y="3468541"/>
                </a:cubicBezTo>
                <a:cubicBezTo>
                  <a:pt x="5048771" y="3505457"/>
                  <a:pt x="5011851" y="3505457"/>
                  <a:pt x="5048771" y="3505457"/>
                </a:cubicBezTo>
                <a:lnTo>
                  <a:pt x="5087296" y="3505457"/>
                </a:lnTo>
                <a:cubicBezTo>
                  <a:pt x="5048771" y="3505457"/>
                  <a:pt x="5048771" y="3543979"/>
                  <a:pt x="5011851" y="3543979"/>
                </a:cubicBezTo>
                <a:cubicBezTo>
                  <a:pt x="5011851" y="3505457"/>
                  <a:pt x="5011851" y="3505457"/>
                  <a:pt x="4973325" y="3468541"/>
                </a:cubicBezTo>
                <a:cubicBezTo>
                  <a:pt x="4859354" y="3468541"/>
                  <a:pt x="4782302" y="3543979"/>
                  <a:pt x="4859354" y="3543979"/>
                </a:cubicBezTo>
                <a:cubicBezTo>
                  <a:pt x="4859354" y="3580895"/>
                  <a:pt x="4820828" y="3580895"/>
                  <a:pt x="4782302" y="3580895"/>
                </a:cubicBezTo>
                <a:cubicBezTo>
                  <a:pt x="4820828" y="3580895"/>
                  <a:pt x="4820828" y="3543979"/>
                  <a:pt x="4820828" y="3543979"/>
                </a:cubicBezTo>
                <a:cubicBezTo>
                  <a:pt x="4743777" y="3543979"/>
                  <a:pt x="4706856" y="3621022"/>
                  <a:pt x="4666726" y="3543979"/>
                </a:cubicBezTo>
                <a:cubicBezTo>
                  <a:pt x="4743777" y="3543979"/>
                  <a:pt x="4743777" y="3580895"/>
                  <a:pt x="4782302" y="3543979"/>
                </a:cubicBezTo>
                <a:cubicBezTo>
                  <a:pt x="4782302" y="3505457"/>
                  <a:pt x="4706856" y="3543979"/>
                  <a:pt x="4706856" y="3505457"/>
                </a:cubicBezTo>
                <a:cubicBezTo>
                  <a:pt x="4629805" y="3505457"/>
                  <a:pt x="4629805" y="3505457"/>
                  <a:pt x="4554359" y="3468541"/>
                </a:cubicBezTo>
                <a:cubicBezTo>
                  <a:pt x="4515834" y="3505457"/>
                  <a:pt x="4477308" y="3505457"/>
                  <a:pt x="4477308" y="3543979"/>
                </a:cubicBezTo>
                <a:cubicBezTo>
                  <a:pt x="4515834" y="3580895"/>
                  <a:pt x="4515834" y="3505457"/>
                  <a:pt x="4554359" y="3543979"/>
                </a:cubicBezTo>
                <a:cubicBezTo>
                  <a:pt x="4591280" y="3543979"/>
                  <a:pt x="4515834" y="3580895"/>
                  <a:pt x="4438782" y="3580895"/>
                </a:cubicBezTo>
                <a:cubicBezTo>
                  <a:pt x="4477308" y="3505457"/>
                  <a:pt x="4515834" y="3505457"/>
                  <a:pt x="4477308" y="3428415"/>
                </a:cubicBezTo>
                <a:cubicBezTo>
                  <a:pt x="4591280" y="3468541"/>
                  <a:pt x="4591280" y="3468541"/>
                  <a:pt x="4706856" y="3428415"/>
                </a:cubicBezTo>
                <a:cubicBezTo>
                  <a:pt x="4687593" y="3419186"/>
                  <a:pt x="4663615" y="3414571"/>
                  <a:pt x="4637304" y="3412841"/>
                </a:cubicBezTo>
                <a:lnTo>
                  <a:pt x="4595903" y="3413698"/>
                </a:lnTo>
                <a:lnTo>
                  <a:pt x="4590928" y="3406470"/>
                </a:lnTo>
                <a:cubicBezTo>
                  <a:pt x="4567903" y="3389090"/>
                  <a:pt x="4496571" y="3381868"/>
                  <a:pt x="4554359" y="3352977"/>
                </a:cubicBezTo>
                <a:cubicBezTo>
                  <a:pt x="4401862" y="3352977"/>
                  <a:pt x="4324811" y="3352977"/>
                  <a:pt x="4210839" y="3316060"/>
                </a:cubicBezTo>
                <a:cubicBezTo>
                  <a:pt x="4133788" y="3352977"/>
                  <a:pt x="4210839" y="3352977"/>
                  <a:pt x="4210839" y="3391498"/>
                </a:cubicBezTo>
                <a:cubicBezTo>
                  <a:pt x="4133788" y="3391498"/>
                  <a:pt x="4133788" y="3352977"/>
                  <a:pt x="4096868" y="3391498"/>
                </a:cubicBezTo>
                <a:cubicBezTo>
                  <a:pt x="4096868" y="3391498"/>
                  <a:pt x="4133788" y="3428415"/>
                  <a:pt x="4133788" y="3391498"/>
                </a:cubicBezTo>
                <a:cubicBezTo>
                  <a:pt x="4210839" y="3391498"/>
                  <a:pt x="4096868" y="3428415"/>
                  <a:pt x="4058342" y="3428415"/>
                </a:cubicBezTo>
                <a:cubicBezTo>
                  <a:pt x="4058342" y="3468541"/>
                  <a:pt x="4172314" y="3428415"/>
                  <a:pt x="4172314" y="3428415"/>
                </a:cubicBezTo>
                <a:cubicBezTo>
                  <a:pt x="4172314" y="3428415"/>
                  <a:pt x="4150643" y="3471751"/>
                  <a:pt x="4172313" y="3477845"/>
                </a:cubicBezTo>
                <a:lnTo>
                  <a:pt x="4181885" y="3477567"/>
                </a:lnTo>
                <a:lnTo>
                  <a:pt x="4167497" y="3484115"/>
                </a:lnTo>
                <a:cubicBezTo>
                  <a:pt x="4162682" y="3489306"/>
                  <a:pt x="4162682" y="3496228"/>
                  <a:pt x="4172314" y="3505457"/>
                </a:cubicBezTo>
                <a:cubicBezTo>
                  <a:pt x="4172314" y="3505457"/>
                  <a:pt x="4058342" y="3505457"/>
                  <a:pt x="4058342" y="3468541"/>
                </a:cubicBezTo>
                <a:cubicBezTo>
                  <a:pt x="4001356" y="3468541"/>
                  <a:pt x="3963232" y="3468541"/>
                  <a:pt x="3925108" y="3468541"/>
                </a:cubicBezTo>
                <a:lnTo>
                  <a:pt x="3867319" y="3468541"/>
                </a:lnTo>
                <a:cubicBezTo>
                  <a:pt x="3905845" y="3468541"/>
                  <a:pt x="3944371" y="3428415"/>
                  <a:pt x="3981290" y="3428415"/>
                </a:cubicBezTo>
                <a:cubicBezTo>
                  <a:pt x="3944371" y="3428415"/>
                  <a:pt x="3981290" y="3391498"/>
                  <a:pt x="3944371" y="3391498"/>
                </a:cubicBezTo>
                <a:cubicBezTo>
                  <a:pt x="3944371" y="3428415"/>
                  <a:pt x="3867319" y="3428415"/>
                  <a:pt x="3867319" y="3468541"/>
                </a:cubicBezTo>
                <a:lnTo>
                  <a:pt x="3865563" y="3468541"/>
                </a:lnTo>
                <a:lnTo>
                  <a:pt x="3828793" y="3468541"/>
                </a:lnTo>
                <a:cubicBezTo>
                  <a:pt x="3753348" y="3505457"/>
                  <a:pt x="3753348" y="3428415"/>
                  <a:pt x="3676296" y="3468541"/>
                </a:cubicBezTo>
                <a:cubicBezTo>
                  <a:pt x="3639376" y="3468541"/>
                  <a:pt x="3676296" y="3505457"/>
                  <a:pt x="3714822" y="3468541"/>
                </a:cubicBezTo>
                <a:cubicBezTo>
                  <a:pt x="3714822" y="3505457"/>
                  <a:pt x="3600851" y="3505457"/>
                  <a:pt x="3600851" y="3505457"/>
                </a:cubicBezTo>
                <a:cubicBezTo>
                  <a:pt x="3562324" y="3505457"/>
                  <a:pt x="3639376" y="3468541"/>
                  <a:pt x="3639376" y="3468541"/>
                </a:cubicBezTo>
                <a:lnTo>
                  <a:pt x="3600851" y="3428415"/>
                </a:lnTo>
                <a:cubicBezTo>
                  <a:pt x="3562324" y="3428415"/>
                  <a:pt x="3562324" y="3428415"/>
                  <a:pt x="3562324" y="3468541"/>
                </a:cubicBezTo>
                <a:cubicBezTo>
                  <a:pt x="3525405" y="3468541"/>
                  <a:pt x="3525405" y="3468541"/>
                  <a:pt x="3525405" y="3468541"/>
                </a:cubicBezTo>
                <a:cubicBezTo>
                  <a:pt x="3525405" y="3468541"/>
                  <a:pt x="3525405" y="3468541"/>
                  <a:pt x="3486879" y="3468541"/>
                </a:cubicBezTo>
                <a:lnTo>
                  <a:pt x="3486879" y="3428415"/>
                </a:lnTo>
                <a:cubicBezTo>
                  <a:pt x="3486879" y="3543979"/>
                  <a:pt x="3257330" y="3468541"/>
                  <a:pt x="3295856" y="3543979"/>
                </a:cubicBezTo>
                <a:cubicBezTo>
                  <a:pt x="3276593" y="3543979"/>
                  <a:pt x="3266961" y="3534348"/>
                  <a:pt x="3257531" y="3524718"/>
                </a:cubicBezTo>
                <a:lnTo>
                  <a:pt x="3245370" y="3514106"/>
                </a:lnTo>
                <a:lnTo>
                  <a:pt x="3257330" y="3505457"/>
                </a:lnTo>
                <a:lnTo>
                  <a:pt x="3220410" y="3505457"/>
                </a:lnTo>
                <a:cubicBezTo>
                  <a:pt x="3229640" y="3505457"/>
                  <a:pt x="3236563" y="3507865"/>
                  <a:pt x="3242356" y="3511476"/>
                </a:cubicBezTo>
                <a:lnTo>
                  <a:pt x="3245370" y="3514106"/>
                </a:lnTo>
                <a:lnTo>
                  <a:pt x="3227379" y="3527116"/>
                </a:lnTo>
                <a:cubicBezTo>
                  <a:pt x="3195917" y="3542587"/>
                  <a:pt x="3160364" y="3540819"/>
                  <a:pt x="3124698" y="3533746"/>
                </a:cubicBezTo>
                <a:lnTo>
                  <a:pt x="3117871" y="3532029"/>
                </a:lnTo>
                <a:lnTo>
                  <a:pt x="3108696" y="3527728"/>
                </a:lnTo>
                <a:lnTo>
                  <a:pt x="3101933" y="3528021"/>
                </a:lnTo>
                <a:lnTo>
                  <a:pt x="3054394" y="3516066"/>
                </a:lnTo>
                <a:cubicBezTo>
                  <a:pt x="3031695" y="3510172"/>
                  <a:pt x="3010124" y="3505457"/>
                  <a:pt x="2990861" y="3505457"/>
                </a:cubicBezTo>
                <a:cubicBezTo>
                  <a:pt x="2990861" y="3505457"/>
                  <a:pt x="2990861" y="3505457"/>
                  <a:pt x="2990861" y="3543979"/>
                </a:cubicBezTo>
                <a:cubicBezTo>
                  <a:pt x="3010124" y="3543979"/>
                  <a:pt x="3038617" y="3534348"/>
                  <a:pt x="3067110" y="3529533"/>
                </a:cubicBezTo>
                <a:lnTo>
                  <a:pt x="3101933" y="3528021"/>
                </a:lnTo>
                <a:lnTo>
                  <a:pt x="3117871" y="3532029"/>
                </a:lnTo>
                <a:lnTo>
                  <a:pt x="3143358" y="3543979"/>
                </a:lnTo>
                <a:cubicBezTo>
                  <a:pt x="3067913" y="3580895"/>
                  <a:pt x="3181884" y="3543979"/>
                  <a:pt x="3220410" y="3543979"/>
                </a:cubicBezTo>
                <a:cubicBezTo>
                  <a:pt x="3257330" y="3621022"/>
                  <a:pt x="3143358" y="3543979"/>
                  <a:pt x="3143358" y="3580895"/>
                </a:cubicBezTo>
                <a:cubicBezTo>
                  <a:pt x="3029387" y="3580895"/>
                  <a:pt x="2915416" y="3543979"/>
                  <a:pt x="2876890" y="3505457"/>
                </a:cubicBezTo>
                <a:cubicBezTo>
                  <a:pt x="2876890" y="3505457"/>
                  <a:pt x="2876890" y="3505457"/>
                  <a:pt x="2876890" y="3543979"/>
                </a:cubicBezTo>
                <a:cubicBezTo>
                  <a:pt x="2839970" y="3543979"/>
                  <a:pt x="2839970" y="3505457"/>
                  <a:pt x="2839970" y="3505457"/>
                </a:cubicBezTo>
                <a:cubicBezTo>
                  <a:pt x="2839970" y="3505457"/>
                  <a:pt x="2876890" y="3505457"/>
                  <a:pt x="2876890" y="3468541"/>
                </a:cubicBezTo>
                <a:cubicBezTo>
                  <a:pt x="2876890" y="3468541"/>
                  <a:pt x="2799839" y="3468541"/>
                  <a:pt x="2799839" y="3505457"/>
                </a:cubicBezTo>
                <a:cubicBezTo>
                  <a:pt x="2762918" y="3505457"/>
                  <a:pt x="2762918" y="3468541"/>
                  <a:pt x="2724392" y="3468541"/>
                </a:cubicBezTo>
                <a:cubicBezTo>
                  <a:pt x="2687472" y="3505457"/>
                  <a:pt x="2647342" y="3505457"/>
                  <a:pt x="2571895" y="3543979"/>
                </a:cubicBezTo>
                <a:cubicBezTo>
                  <a:pt x="2534975" y="3468541"/>
                  <a:pt x="2647342" y="3505457"/>
                  <a:pt x="2647342" y="3468541"/>
                </a:cubicBezTo>
                <a:cubicBezTo>
                  <a:pt x="2610421" y="3468541"/>
                  <a:pt x="2494844" y="3468541"/>
                  <a:pt x="2494844" y="3468541"/>
                </a:cubicBezTo>
                <a:cubicBezTo>
                  <a:pt x="2342347" y="3391498"/>
                  <a:pt x="2152929" y="3543979"/>
                  <a:pt x="2037353" y="3468541"/>
                </a:cubicBezTo>
                <a:cubicBezTo>
                  <a:pt x="1961907" y="3543979"/>
                  <a:pt x="1884855" y="3505457"/>
                  <a:pt x="1809410" y="3543979"/>
                </a:cubicBezTo>
                <a:cubicBezTo>
                  <a:pt x="1732358" y="3543979"/>
                  <a:pt x="1847935" y="3505457"/>
                  <a:pt x="1847935" y="3505457"/>
                </a:cubicBezTo>
                <a:cubicBezTo>
                  <a:pt x="1847935" y="3468541"/>
                  <a:pt x="1656913" y="3543979"/>
                  <a:pt x="1695438" y="3468541"/>
                </a:cubicBezTo>
                <a:cubicBezTo>
                  <a:pt x="1619992" y="3505457"/>
                  <a:pt x="1504415" y="3543979"/>
                  <a:pt x="1427364" y="3505457"/>
                </a:cubicBezTo>
                <a:cubicBezTo>
                  <a:pt x="1467495" y="3468541"/>
                  <a:pt x="1619992" y="3468541"/>
                  <a:pt x="1579861" y="3428415"/>
                </a:cubicBezTo>
                <a:cubicBezTo>
                  <a:pt x="1579861" y="3428415"/>
                  <a:pt x="1504415" y="3468541"/>
                  <a:pt x="1504415" y="3428415"/>
                </a:cubicBezTo>
                <a:cubicBezTo>
                  <a:pt x="1542941" y="3468541"/>
                  <a:pt x="1427364" y="3468541"/>
                  <a:pt x="1427364" y="3428415"/>
                </a:cubicBezTo>
                <a:cubicBezTo>
                  <a:pt x="1390444" y="3428415"/>
                  <a:pt x="1390444" y="3428415"/>
                  <a:pt x="1351918" y="3428415"/>
                </a:cubicBezTo>
                <a:cubicBezTo>
                  <a:pt x="1371181" y="3428415"/>
                  <a:pt x="1371181" y="3409555"/>
                  <a:pt x="1375796" y="3390696"/>
                </a:cubicBezTo>
                <a:lnTo>
                  <a:pt x="1378574" y="3385307"/>
                </a:lnTo>
                <a:lnTo>
                  <a:pt x="1379157" y="3384902"/>
                </a:lnTo>
                <a:lnTo>
                  <a:pt x="1378980" y="3384519"/>
                </a:lnTo>
                <a:lnTo>
                  <a:pt x="1389164" y="3364764"/>
                </a:lnTo>
                <a:cubicBezTo>
                  <a:pt x="1396764" y="3357692"/>
                  <a:pt x="1408502" y="3352977"/>
                  <a:pt x="1427364" y="3352977"/>
                </a:cubicBezTo>
                <a:cubicBezTo>
                  <a:pt x="1427364" y="3391498"/>
                  <a:pt x="1427364" y="3391498"/>
                  <a:pt x="1467495" y="3428415"/>
                </a:cubicBezTo>
                <a:cubicBezTo>
                  <a:pt x="1542941" y="3391498"/>
                  <a:pt x="1542941" y="3391498"/>
                  <a:pt x="1619992" y="3428415"/>
                </a:cubicBezTo>
                <a:cubicBezTo>
                  <a:pt x="1656913" y="3428415"/>
                  <a:pt x="1579861" y="3428415"/>
                  <a:pt x="1579861" y="3468541"/>
                </a:cubicBezTo>
                <a:lnTo>
                  <a:pt x="1619992" y="3468541"/>
                </a:lnTo>
                <a:cubicBezTo>
                  <a:pt x="1732358" y="3468541"/>
                  <a:pt x="1656913" y="3391498"/>
                  <a:pt x="1772489" y="3391498"/>
                </a:cubicBezTo>
                <a:cubicBezTo>
                  <a:pt x="1809410" y="3352977"/>
                  <a:pt x="1656913" y="3352977"/>
                  <a:pt x="1656913" y="3391498"/>
                </a:cubicBezTo>
                <a:cubicBezTo>
                  <a:pt x="1619992" y="3428415"/>
                  <a:pt x="1656913" y="3352977"/>
                  <a:pt x="1656913" y="3352977"/>
                </a:cubicBezTo>
                <a:cubicBezTo>
                  <a:pt x="1619992" y="3352977"/>
                  <a:pt x="1579861" y="3352977"/>
                  <a:pt x="1619992" y="3391498"/>
                </a:cubicBezTo>
                <a:cubicBezTo>
                  <a:pt x="1542941" y="3316060"/>
                  <a:pt x="1427364" y="3391498"/>
                  <a:pt x="1390444" y="3316060"/>
                </a:cubicBezTo>
                <a:cubicBezTo>
                  <a:pt x="1352720" y="3334519"/>
                  <a:pt x="1361951" y="3353378"/>
                  <a:pt x="1371181" y="3367623"/>
                </a:cubicBezTo>
                <a:lnTo>
                  <a:pt x="1378980" y="3384519"/>
                </a:lnTo>
                <a:lnTo>
                  <a:pt x="1378574" y="3385307"/>
                </a:lnTo>
                <a:lnTo>
                  <a:pt x="1372140" y="3389771"/>
                </a:lnTo>
                <a:cubicBezTo>
                  <a:pt x="1367845" y="3390896"/>
                  <a:pt x="1361349" y="3391498"/>
                  <a:pt x="1351918" y="3391498"/>
                </a:cubicBezTo>
                <a:cubicBezTo>
                  <a:pt x="1314997" y="3391498"/>
                  <a:pt x="1314997" y="3352977"/>
                  <a:pt x="1314997" y="3352977"/>
                </a:cubicBezTo>
                <a:cubicBezTo>
                  <a:pt x="1199421" y="3352977"/>
                  <a:pt x="1122370" y="3352977"/>
                  <a:pt x="1085449" y="3391498"/>
                </a:cubicBezTo>
                <a:cubicBezTo>
                  <a:pt x="1046923" y="3391498"/>
                  <a:pt x="1122370" y="3352977"/>
                  <a:pt x="1122370" y="3352977"/>
                </a:cubicBezTo>
                <a:cubicBezTo>
                  <a:pt x="1085449" y="3316060"/>
                  <a:pt x="969873" y="3352977"/>
                  <a:pt x="969873" y="3352977"/>
                </a:cubicBezTo>
                <a:cubicBezTo>
                  <a:pt x="969873" y="3391498"/>
                  <a:pt x="894426" y="3391498"/>
                  <a:pt x="780455" y="3352977"/>
                </a:cubicBezTo>
                <a:lnTo>
                  <a:pt x="818981" y="3352977"/>
                </a:lnTo>
                <a:cubicBezTo>
                  <a:pt x="705009" y="3316060"/>
                  <a:pt x="552512" y="3275933"/>
                  <a:pt x="475460" y="3352977"/>
                </a:cubicBezTo>
                <a:cubicBezTo>
                  <a:pt x="436935" y="3352977"/>
                  <a:pt x="400015" y="3316060"/>
                  <a:pt x="400015" y="3275933"/>
                </a:cubicBezTo>
                <a:cubicBezTo>
                  <a:pt x="322963" y="3316060"/>
                  <a:pt x="284438" y="3316060"/>
                  <a:pt x="284438" y="3275933"/>
                </a:cubicBezTo>
                <a:cubicBezTo>
                  <a:pt x="247517" y="3275933"/>
                  <a:pt x="247517" y="3275933"/>
                  <a:pt x="247517" y="3275933"/>
                </a:cubicBezTo>
                <a:cubicBezTo>
                  <a:pt x="247517" y="3316060"/>
                  <a:pt x="361489" y="3316060"/>
                  <a:pt x="361489" y="3352977"/>
                </a:cubicBezTo>
                <a:cubicBezTo>
                  <a:pt x="265977" y="3334519"/>
                  <a:pt x="180097" y="3315257"/>
                  <a:pt x="89602" y="3305627"/>
                </a:cubicBezTo>
                <a:lnTo>
                  <a:pt x="0" y="3301865"/>
                </a:lnTo>
                <a:lnTo>
                  <a:pt x="0" y="3244393"/>
                </a:lnTo>
                <a:lnTo>
                  <a:pt x="12579" y="3247961"/>
                </a:lnTo>
                <a:cubicBezTo>
                  <a:pt x="92838" y="3258252"/>
                  <a:pt x="213808" y="3200495"/>
                  <a:pt x="247517" y="3200495"/>
                </a:cubicBezTo>
                <a:cubicBezTo>
                  <a:pt x="284438" y="3239017"/>
                  <a:pt x="247517" y="3200495"/>
                  <a:pt x="247517" y="3239017"/>
                </a:cubicBezTo>
                <a:cubicBezTo>
                  <a:pt x="322963" y="3239017"/>
                  <a:pt x="284438" y="3200495"/>
                  <a:pt x="322963" y="3200495"/>
                </a:cubicBezTo>
                <a:lnTo>
                  <a:pt x="284438" y="3200495"/>
                </a:lnTo>
                <a:cubicBezTo>
                  <a:pt x="284438" y="3200495"/>
                  <a:pt x="284438" y="3200495"/>
                  <a:pt x="247517" y="3200495"/>
                </a:cubicBezTo>
                <a:cubicBezTo>
                  <a:pt x="247517" y="3200495"/>
                  <a:pt x="208992" y="3200495"/>
                  <a:pt x="170466" y="3200495"/>
                </a:cubicBezTo>
                <a:cubicBezTo>
                  <a:pt x="247517" y="3123453"/>
                  <a:pt x="361489" y="3200495"/>
                  <a:pt x="475460" y="3239017"/>
                </a:cubicBezTo>
                <a:cubicBezTo>
                  <a:pt x="513986" y="3239017"/>
                  <a:pt x="475460" y="3163579"/>
                  <a:pt x="552512" y="3200495"/>
                </a:cubicBezTo>
                <a:cubicBezTo>
                  <a:pt x="552512" y="3200495"/>
                  <a:pt x="513986" y="3200495"/>
                  <a:pt x="513986" y="3239017"/>
                </a:cubicBezTo>
                <a:cubicBezTo>
                  <a:pt x="705009" y="3200495"/>
                  <a:pt x="932952" y="3123453"/>
                  <a:pt x="1085449" y="3163579"/>
                </a:cubicBezTo>
                <a:cubicBezTo>
                  <a:pt x="1085449" y="3123453"/>
                  <a:pt x="1010004" y="3123453"/>
                  <a:pt x="1010004" y="3086536"/>
                </a:cubicBezTo>
                <a:cubicBezTo>
                  <a:pt x="1046923" y="3086536"/>
                  <a:pt x="1122370" y="3086536"/>
                  <a:pt x="1122370" y="3163579"/>
                </a:cubicBezTo>
                <a:cubicBezTo>
                  <a:pt x="1237947" y="3123453"/>
                  <a:pt x="1390444" y="3239017"/>
                  <a:pt x="1542941" y="3123453"/>
                </a:cubicBezTo>
                <a:cubicBezTo>
                  <a:pt x="1542941" y="3163579"/>
                  <a:pt x="1579861" y="3163579"/>
                  <a:pt x="1619992" y="3163579"/>
                </a:cubicBezTo>
                <a:cubicBezTo>
                  <a:pt x="1695438" y="3163579"/>
                  <a:pt x="1656913" y="3123453"/>
                  <a:pt x="1695438" y="3163579"/>
                </a:cubicBezTo>
                <a:cubicBezTo>
                  <a:pt x="1732358" y="3163579"/>
                  <a:pt x="1656913" y="3123453"/>
                  <a:pt x="1695438" y="3123453"/>
                </a:cubicBezTo>
                <a:cubicBezTo>
                  <a:pt x="1732358" y="3086536"/>
                  <a:pt x="1732358" y="3163579"/>
                  <a:pt x="1772489" y="3163579"/>
                </a:cubicBezTo>
                <a:cubicBezTo>
                  <a:pt x="1809410" y="3123453"/>
                  <a:pt x="2114404" y="3200495"/>
                  <a:pt x="2152929" y="3123453"/>
                </a:cubicBezTo>
                <a:cubicBezTo>
                  <a:pt x="2152929" y="3123453"/>
                  <a:pt x="2152929" y="3123453"/>
                  <a:pt x="2152929" y="3163579"/>
                </a:cubicBezTo>
                <a:cubicBezTo>
                  <a:pt x="2229981" y="3123453"/>
                  <a:pt x="2305426" y="3163579"/>
                  <a:pt x="2382478" y="3163579"/>
                </a:cubicBezTo>
                <a:cubicBezTo>
                  <a:pt x="2457924" y="3163579"/>
                  <a:pt x="2342347" y="3123453"/>
                  <a:pt x="2419399" y="3123453"/>
                </a:cubicBezTo>
                <a:cubicBezTo>
                  <a:pt x="2494844" y="3163579"/>
                  <a:pt x="2724392" y="3200495"/>
                  <a:pt x="2762918" y="3086536"/>
                </a:cubicBezTo>
                <a:cubicBezTo>
                  <a:pt x="2799839" y="3086536"/>
                  <a:pt x="2762918" y="3086536"/>
                  <a:pt x="2762918" y="3123453"/>
                </a:cubicBezTo>
                <a:cubicBezTo>
                  <a:pt x="2799839" y="3163579"/>
                  <a:pt x="2799839" y="3163579"/>
                  <a:pt x="2799839" y="3163579"/>
                </a:cubicBezTo>
                <a:cubicBezTo>
                  <a:pt x="2876890" y="3163579"/>
                  <a:pt x="2839970" y="3123453"/>
                  <a:pt x="2839970" y="3086536"/>
                </a:cubicBezTo>
                <a:cubicBezTo>
                  <a:pt x="2952336" y="3086536"/>
                  <a:pt x="3029387" y="3086536"/>
                  <a:pt x="3067913" y="3009493"/>
                </a:cubicBezTo>
                <a:cubicBezTo>
                  <a:pt x="3067913" y="2970972"/>
                  <a:pt x="3029387" y="2970972"/>
                  <a:pt x="3029387" y="2970972"/>
                </a:cubicBezTo>
                <a:cubicBezTo>
                  <a:pt x="2990861" y="2934055"/>
                  <a:pt x="2990861" y="2858617"/>
                  <a:pt x="2915416" y="2895534"/>
                </a:cubicBezTo>
                <a:cubicBezTo>
                  <a:pt x="2952336" y="2895534"/>
                  <a:pt x="2952336" y="2934055"/>
                  <a:pt x="2915416" y="2934055"/>
                </a:cubicBezTo>
                <a:cubicBezTo>
                  <a:pt x="2990861" y="2934055"/>
                  <a:pt x="2990861" y="2970972"/>
                  <a:pt x="3029387" y="2970972"/>
                </a:cubicBezTo>
                <a:cubicBezTo>
                  <a:pt x="2990861" y="2970972"/>
                  <a:pt x="2990861" y="3009493"/>
                  <a:pt x="2990861" y="3009493"/>
                </a:cubicBezTo>
                <a:cubicBezTo>
                  <a:pt x="2990861" y="2970972"/>
                  <a:pt x="2952336" y="3009493"/>
                  <a:pt x="2915416" y="3009493"/>
                </a:cubicBezTo>
                <a:cubicBezTo>
                  <a:pt x="2876890" y="3009493"/>
                  <a:pt x="2876890" y="3048015"/>
                  <a:pt x="2952336" y="3048015"/>
                </a:cubicBezTo>
                <a:cubicBezTo>
                  <a:pt x="2915416" y="3048015"/>
                  <a:pt x="2876890" y="3086536"/>
                  <a:pt x="2799839" y="3086536"/>
                </a:cubicBezTo>
                <a:cubicBezTo>
                  <a:pt x="2839970" y="3048015"/>
                  <a:pt x="2915416" y="3048015"/>
                  <a:pt x="2839970" y="3009493"/>
                </a:cubicBezTo>
                <a:cubicBezTo>
                  <a:pt x="2915416" y="3009493"/>
                  <a:pt x="2952336" y="2970972"/>
                  <a:pt x="2990861" y="2970972"/>
                </a:cubicBezTo>
                <a:cubicBezTo>
                  <a:pt x="2990861" y="2934055"/>
                  <a:pt x="2915416" y="2970972"/>
                  <a:pt x="2876890" y="2970972"/>
                </a:cubicBezTo>
                <a:cubicBezTo>
                  <a:pt x="2952336" y="2934055"/>
                  <a:pt x="2839970" y="2934055"/>
                  <a:pt x="2839970" y="2895534"/>
                </a:cubicBezTo>
                <a:cubicBezTo>
                  <a:pt x="2799839" y="2934055"/>
                  <a:pt x="2839970" y="2934055"/>
                  <a:pt x="2762918" y="2895534"/>
                </a:cubicBezTo>
                <a:cubicBezTo>
                  <a:pt x="2762918" y="2934055"/>
                  <a:pt x="2839970" y="2934055"/>
                  <a:pt x="2876890" y="2970972"/>
                </a:cubicBezTo>
                <a:cubicBezTo>
                  <a:pt x="2876890" y="2970972"/>
                  <a:pt x="2799839" y="2970972"/>
                  <a:pt x="2762918" y="3009493"/>
                </a:cubicBezTo>
                <a:cubicBezTo>
                  <a:pt x="2799839" y="2970972"/>
                  <a:pt x="2724392" y="2970972"/>
                  <a:pt x="2724392" y="2970972"/>
                </a:cubicBezTo>
                <a:cubicBezTo>
                  <a:pt x="2724392" y="2970972"/>
                  <a:pt x="2762918" y="2970972"/>
                  <a:pt x="2762918" y="2934055"/>
                </a:cubicBezTo>
                <a:cubicBezTo>
                  <a:pt x="2724392" y="2895534"/>
                  <a:pt x="2610421" y="2934055"/>
                  <a:pt x="2534975" y="2934055"/>
                </a:cubicBezTo>
                <a:cubicBezTo>
                  <a:pt x="2571895" y="2895534"/>
                  <a:pt x="2571895" y="2895534"/>
                  <a:pt x="2571895" y="2895534"/>
                </a:cubicBezTo>
                <a:cubicBezTo>
                  <a:pt x="2494844" y="2934055"/>
                  <a:pt x="2419399" y="2895534"/>
                  <a:pt x="2457924" y="2934055"/>
                </a:cubicBezTo>
                <a:cubicBezTo>
                  <a:pt x="2419399" y="2934055"/>
                  <a:pt x="2382478" y="2895534"/>
                  <a:pt x="2342347" y="2895534"/>
                </a:cubicBezTo>
                <a:cubicBezTo>
                  <a:pt x="2305426" y="2895534"/>
                  <a:pt x="2342347" y="2934055"/>
                  <a:pt x="2342347" y="2934055"/>
                </a:cubicBezTo>
                <a:cubicBezTo>
                  <a:pt x="2266901" y="2934055"/>
                  <a:pt x="2229981" y="2895534"/>
                  <a:pt x="2189850" y="2858617"/>
                </a:cubicBezTo>
                <a:cubicBezTo>
                  <a:pt x="2152929" y="2895534"/>
                  <a:pt x="2037353" y="2970972"/>
                  <a:pt x="1961907" y="2895534"/>
                </a:cubicBezTo>
                <a:cubicBezTo>
                  <a:pt x="1924986" y="2895534"/>
                  <a:pt x="1884855" y="2934055"/>
                  <a:pt x="1884855" y="2934055"/>
                </a:cubicBezTo>
                <a:cubicBezTo>
                  <a:pt x="1847935" y="2934055"/>
                  <a:pt x="1809410" y="2934055"/>
                  <a:pt x="1695438" y="2934055"/>
                </a:cubicBezTo>
                <a:cubicBezTo>
                  <a:pt x="1656913" y="2895534"/>
                  <a:pt x="1732358" y="2895534"/>
                  <a:pt x="1809410" y="2895534"/>
                </a:cubicBezTo>
                <a:cubicBezTo>
                  <a:pt x="1772489" y="2858617"/>
                  <a:pt x="1732358" y="2895534"/>
                  <a:pt x="1656913" y="2895534"/>
                </a:cubicBezTo>
                <a:cubicBezTo>
                  <a:pt x="1656913" y="2858617"/>
                  <a:pt x="1619992" y="2895534"/>
                  <a:pt x="1656913" y="2895534"/>
                </a:cubicBezTo>
                <a:cubicBezTo>
                  <a:pt x="1619992" y="2934055"/>
                  <a:pt x="1542941" y="2895534"/>
                  <a:pt x="1542941" y="2858617"/>
                </a:cubicBezTo>
                <a:cubicBezTo>
                  <a:pt x="1467495" y="2858617"/>
                  <a:pt x="1390444" y="2858617"/>
                  <a:pt x="1314997" y="2895534"/>
                </a:cubicBezTo>
                <a:cubicBezTo>
                  <a:pt x="1314997" y="2934055"/>
                  <a:pt x="1390444" y="2858617"/>
                  <a:pt x="1390444" y="2895534"/>
                </a:cubicBezTo>
                <a:cubicBezTo>
                  <a:pt x="1314997" y="2934055"/>
                  <a:pt x="1274867" y="2895534"/>
                  <a:pt x="1162501" y="2895534"/>
                </a:cubicBezTo>
                <a:cubicBezTo>
                  <a:pt x="1162501" y="2895534"/>
                  <a:pt x="1199421" y="2934055"/>
                  <a:pt x="1162501" y="2934055"/>
                </a:cubicBezTo>
                <a:cubicBezTo>
                  <a:pt x="857506" y="2858617"/>
                  <a:pt x="552512" y="2970972"/>
                  <a:pt x="247517" y="2895534"/>
                </a:cubicBezTo>
                <a:cubicBezTo>
                  <a:pt x="190532" y="2933253"/>
                  <a:pt x="104652" y="2933253"/>
                  <a:pt x="13956" y="2928638"/>
                </a:cubicBezTo>
                <a:lnTo>
                  <a:pt x="0" y="2928001"/>
                </a:lnTo>
                <a:lnTo>
                  <a:pt x="0" y="2889285"/>
                </a:lnTo>
                <a:lnTo>
                  <a:pt x="26403" y="2880424"/>
                </a:lnTo>
                <a:cubicBezTo>
                  <a:pt x="37006" y="2875119"/>
                  <a:pt x="47064" y="2868047"/>
                  <a:pt x="56494" y="2858617"/>
                </a:cubicBezTo>
                <a:cubicBezTo>
                  <a:pt x="95020" y="2858617"/>
                  <a:pt x="56494" y="2895534"/>
                  <a:pt x="95020" y="2895534"/>
                </a:cubicBezTo>
                <a:cubicBezTo>
                  <a:pt x="95020" y="2858617"/>
                  <a:pt x="284438" y="2858617"/>
                  <a:pt x="322963" y="2818491"/>
                </a:cubicBezTo>
                <a:cubicBezTo>
                  <a:pt x="361489" y="2858617"/>
                  <a:pt x="284438" y="2895534"/>
                  <a:pt x="322963" y="2895534"/>
                </a:cubicBezTo>
                <a:cubicBezTo>
                  <a:pt x="361489" y="2895534"/>
                  <a:pt x="400015" y="2858617"/>
                  <a:pt x="436935" y="2895534"/>
                </a:cubicBezTo>
                <a:cubicBezTo>
                  <a:pt x="400015" y="2858617"/>
                  <a:pt x="475460" y="2858617"/>
                  <a:pt x="475460" y="2818491"/>
                </a:cubicBezTo>
                <a:cubicBezTo>
                  <a:pt x="513986" y="2818491"/>
                  <a:pt x="513986" y="2858617"/>
                  <a:pt x="513986" y="2858617"/>
                </a:cubicBezTo>
                <a:cubicBezTo>
                  <a:pt x="589432" y="2818491"/>
                  <a:pt x="627957" y="2895534"/>
                  <a:pt x="705009" y="2895534"/>
                </a:cubicBezTo>
                <a:cubicBezTo>
                  <a:pt x="741929" y="2895534"/>
                  <a:pt x="666483" y="2858617"/>
                  <a:pt x="666483" y="2858617"/>
                </a:cubicBezTo>
                <a:cubicBezTo>
                  <a:pt x="666483" y="2818491"/>
                  <a:pt x="741929" y="2858617"/>
                  <a:pt x="741929" y="2818491"/>
                </a:cubicBezTo>
                <a:cubicBezTo>
                  <a:pt x="894426" y="2858617"/>
                  <a:pt x="969873" y="2895534"/>
                  <a:pt x="1122370" y="2818491"/>
                </a:cubicBezTo>
                <a:cubicBezTo>
                  <a:pt x="1122370" y="2818491"/>
                  <a:pt x="1122370" y="2818491"/>
                  <a:pt x="1122370" y="2858617"/>
                </a:cubicBezTo>
                <a:cubicBezTo>
                  <a:pt x="1162501" y="2818491"/>
                  <a:pt x="1162501" y="2858617"/>
                  <a:pt x="1237947" y="2858617"/>
                </a:cubicBezTo>
                <a:cubicBezTo>
                  <a:pt x="1274867" y="2858617"/>
                  <a:pt x="1162501" y="2818491"/>
                  <a:pt x="1162501" y="2781574"/>
                </a:cubicBezTo>
                <a:cubicBezTo>
                  <a:pt x="1199421" y="2781574"/>
                  <a:pt x="1237947" y="2781574"/>
                  <a:pt x="1199421" y="2743053"/>
                </a:cubicBezTo>
                <a:cubicBezTo>
                  <a:pt x="1237947" y="2706136"/>
                  <a:pt x="1314997" y="2781574"/>
                  <a:pt x="1314997" y="2743053"/>
                </a:cubicBezTo>
                <a:cubicBezTo>
                  <a:pt x="1390444" y="2743053"/>
                  <a:pt x="1314997" y="2781574"/>
                  <a:pt x="1314997" y="2818491"/>
                </a:cubicBezTo>
                <a:cubicBezTo>
                  <a:pt x="1390444" y="2818491"/>
                  <a:pt x="1427364" y="2781574"/>
                  <a:pt x="1467495" y="2743053"/>
                </a:cubicBezTo>
                <a:cubicBezTo>
                  <a:pt x="1390444" y="2858617"/>
                  <a:pt x="1695438" y="2858617"/>
                  <a:pt x="1732358" y="2781574"/>
                </a:cubicBezTo>
                <a:cubicBezTo>
                  <a:pt x="1809410" y="2781574"/>
                  <a:pt x="1695438" y="2818491"/>
                  <a:pt x="1809410" y="2818491"/>
                </a:cubicBezTo>
                <a:cubicBezTo>
                  <a:pt x="1809410" y="2818491"/>
                  <a:pt x="1772489" y="2818491"/>
                  <a:pt x="1732358" y="2818491"/>
                </a:cubicBezTo>
                <a:cubicBezTo>
                  <a:pt x="1809410" y="2858617"/>
                  <a:pt x="1847935" y="2781574"/>
                  <a:pt x="1884855" y="2818491"/>
                </a:cubicBezTo>
                <a:cubicBezTo>
                  <a:pt x="1924986" y="2818491"/>
                  <a:pt x="1884855" y="2818491"/>
                  <a:pt x="1884855" y="2781574"/>
                </a:cubicBezTo>
                <a:cubicBezTo>
                  <a:pt x="2000433" y="2818491"/>
                  <a:pt x="2037353" y="2743053"/>
                  <a:pt x="2114404" y="2781574"/>
                </a:cubicBezTo>
                <a:cubicBezTo>
                  <a:pt x="2114404" y="2743053"/>
                  <a:pt x="2189850" y="2781574"/>
                  <a:pt x="2229981" y="2743053"/>
                </a:cubicBezTo>
                <a:cubicBezTo>
                  <a:pt x="2266901" y="2781574"/>
                  <a:pt x="2342347" y="2743053"/>
                  <a:pt x="2342347" y="2706136"/>
                </a:cubicBezTo>
                <a:cubicBezTo>
                  <a:pt x="2419399" y="2706136"/>
                  <a:pt x="2342347" y="2743053"/>
                  <a:pt x="2419399" y="2743053"/>
                </a:cubicBezTo>
                <a:cubicBezTo>
                  <a:pt x="2494844" y="2743053"/>
                  <a:pt x="2457924" y="2706136"/>
                  <a:pt x="2534975" y="2743053"/>
                </a:cubicBezTo>
                <a:cubicBezTo>
                  <a:pt x="2610421" y="2706136"/>
                  <a:pt x="2494844" y="2706136"/>
                  <a:pt x="2494844" y="2667615"/>
                </a:cubicBezTo>
                <a:cubicBezTo>
                  <a:pt x="2534975" y="2667615"/>
                  <a:pt x="2534975" y="2667615"/>
                  <a:pt x="2610421" y="2667615"/>
                </a:cubicBezTo>
                <a:cubicBezTo>
                  <a:pt x="2610421" y="2629093"/>
                  <a:pt x="2687472" y="2667615"/>
                  <a:pt x="2687472" y="2629093"/>
                </a:cubicBezTo>
                <a:cubicBezTo>
                  <a:pt x="2687472" y="2590572"/>
                  <a:pt x="2687472" y="2629093"/>
                  <a:pt x="2610421" y="2629093"/>
                </a:cubicBezTo>
                <a:cubicBezTo>
                  <a:pt x="2647342" y="2553655"/>
                  <a:pt x="2647342" y="2590572"/>
                  <a:pt x="2610421" y="2553655"/>
                </a:cubicBezTo>
                <a:cubicBezTo>
                  <a:pt x="2724392" y="2590572"/>
                  <a:pt x="2762918" y="2553655"/>
                  <a:pt x="2839970" y="2629093"/>
                </a:cubicBezTo>
                <a:cubicBezTo>
                  <a:pt x="2915416" y="2553655"/>
                  <a:pt x="3029387" y="2553655"/>
                  <a:pt x="3104833" y="2515134"/>
                </a:cubicBezTo>
                <a:cubicBezTo>
                  <a:pt x="3067913" y="2590572"/>
                  <a:pt x="2876890" y="2553655"/>
                  <a:pt x="2915416" y="2629093"/>
                </a:cubicBezTo>
                <a:cubicBezTo>
                  <a:pt x="2990861" y="2667615"/>
                  <a:pt x="3067913" y="2667615"/>
                  <a:pt x="3067913" y="2706136"/>
                </a:cubicBezTo>
                <a:cubicBezTo>
                  <a:pt x="2990861" y="2706136"/>
                  <a:pt x="2952336" y="2667615"/>
                  <a:pt x="2799839" y="2667615"/>
                </a:cubicBezTo>
                <a:cubicBezTo>
                  <a:pt x="2839970" y="2706136"/>
                  <a:pt x="2915416" y="2667615"/>
                  <a:pt x="2952336" y="2706136"/>
                </a:cubicBezTo>
                <a:cubicBezTo>
                  <a:pt x="2876890" y="2743053"/>
                  <a:pt x="2687472" y="2667615"/>
                  <a:pt x="2571895" y="2706136"/>
                </a:cubicBezTo>
                <a:cubicBezTo>
                  <a:pt x="2610421" y="2743053"/>
                  <a:pt x="2687472" y="2781574"/>
                  <a:pt x="2610421" y="2818491"/>
                </a:cubicBezTo>
                <a:cubicBezTo>
                  <a:pt x="2687472" y="2858617"/>
                  <a:pt x="2762918" y="2818491"/>
                  <a:pt x="2876890" y="2818491"/>
                </a:cubicBezTo>
                <a:cubicBezTo>
                  <a:pt x="2876890" y="2781574"/>
                  <a:pt x="2876890" y="2781574"/>
                  <a:pt x="2876890" y="2781574"/>
                </a:cubicBezTo>
                <a:cubicBezTo>
                  <a:pt x="2915416" y="2781574"/>
                  <a:pt x="2915416" y="2781574"/>
                  <a:pt x="2915416" y="2743053"/>
                </a:cubicBezTo>
                <a:cubicBezTo>
                  <a:pt x="2952336" y="2743053"/>
                  <a:pt x="2990861" y="2781574"/>
                  <a:pt x="3029387" y="2781574"/>
                </a:cubicBezTo>
                <a:cubicBezTo>
                  <a:pt x="3067913" y="2781574"/>
                  <a:pt x="3029387" y="2743053"/>
                  <a:pt x="2990861" y="2743053"/>
                </a:cubicBezTo>
                <a:cubicBezTo>
                  <a:pt x="3104833" y="2743053"/>
                  <a:pt x="3257330" y="2781574"/>
                  <a:pt x="3448353" y="2743053"/>
                </a:cubicBezTo>
                <a:cubicBezTo>
                  <a:pt x="3448353" y="2743053"/>
                  <a:pt x="3448353" y="2743053"/>
                  <a:pt x="3486879" y="2743053"/>
                </a:cubicBezTo>
                <a:cubicBezTo>
                  <a:pt x="3486879" y="2743053"/>
                  <a:pt x="3486879" y="2743053"/>
                  <a:pt x="3486879" y="2781574"/>
                </a:cubicBezTo>
                <a:cubicBezTo>
                  <a:pt x="3486879" y="2781574"/>
                  <a:pt x="3525405" y="2818491"/>
                  <a:pt x="3486879" y="2818491"/>
                </a:cubicBezTo>
                <a:cubicBezTo>
                  <a:pt x="3448353" y="2781574"/>
                  <a:pt x="3448353" y="2781574"/>
                  <a:pt x="3372907" y="2781574"/>
                </a:cubicBezTo>
                <a:cubicBezTo>
                  <a:pt x="3409827" y="2781574"/>
                  <a:pt x="3334382" y="2743053"/>
                  <a:pt x="3334382" y="2781574"/>
                </a:cubicBezTo>
                <a:cubicBezTo>
                  <a:pt x="3372907" y="2781574"/>
                  <a:pt x="3409827" y="2818491"/>
                  <a:pt x="3448353" y="2818491"/>
                </a:cubicBezTo>
                <a:cubicBezTo>
                  <a:pt x="3448353" y="2818491"/>
                  <a:pt x="3486879" y="2818491"/>
                  <a:pt x="3486879" y="2858617"/>
                </a:cubicBezTo>
                <a:cubicBezTo>
                  <a:pt x="3448353" y="2858617"/>
                  <a:pt x="3448353" y="2858617"/>
                  <a:pt x="3448353" y="2858617"/>
                </a:cubicBezTo>
                <a:cubicBezTo>
                  <a:pt x="3409827" y="2858617"/>
                  <a:pt x="3372907" y="2818491"/>
                  <a:pt x="3372907" y="2818491"/>
                </a:cubicBezTo>
                <a:cubicBezTo>
                  <a:pt x="3372907" y="2858617"/>
                  <a:pt x="3181884" y="2934055"/>
                  <a:pt x="3067913" y="2895534"/>
                </a:cubicBezTo>
                <a:cubicBezTo>
                  <a:pt x="3104833" y="2934055"/>
                  <a:pt x="3143358" y="2970972"/>
                  <a:pt x="3181884" y="2970972"/>
                </a:cubicBezTo>
                <a:cubicBezTo>
                  <a:pt x="3295856" y="2858617"/>
                  <a:pt x="3448353" y="2970972"/>
                  <a:pt x="3486879" y="3009493"/>
                </a:cubicBezTo>
                <a:cubicBezTo>
                  <a:pt x="3409827" y="3048015"/>
                  <a:pt x="3372907" y="2934055"/>
                  <a:pt x="3295856" y="2970972"/>
                </a:cubicBezTo>
                <a:cubicBezTo>
                  <a:pt x="3372907" y="2970972"/>
                  <a:pt x="3372907" y="2970972"/>
                  <a:pt x="3372907" y="3009493"/>
                </a:cubicBezTo>
                <a:cubicBezTo>
                  <a:pt x="3257330" y="2970972"/>
                  <a:pt x="3295856" y="3048015"/>
                  <a:pt x="3181884" y="3048015"/>
                </a:cubicBezTo>
                <a:cubicBezTo>
                  <a:pt x="3181884" y="3009493"/>
                  <a:pt x="3143358" y="3009493"/>
                  <a:pt x="3143358" y="2970972"/>
                </a:cubicBezTo>
                <a:cubicBezTo>
                  <a:pt x="3104833" y="3048015"/>
                  <a:pt x="3067913" y="3086536"/>
                  <a:pt x="2990861" y="3086536"/>
                </a:cubicBezTo>
                <a:cubicBezTo>
                  <a:pt x="3029387" y="3123453"/>
                  <a:pt x="2990861" y="3123453"/>
                  <a:pt x="3029387" y="3123453"/>
                </a:cubicBezTo>
                <a:cubicBezTo>
                  <a:pt x="2990861" y="3123453"/>
                  <a:pt x="2952336" y="3123453"/>
                  <a:pt x="2952336" y="3123453"/>
                </a:cubicBezTo>
                <a:cubicBezTo>
                  <a:pt x="2990861" y="3163579"/>
                  <a:pt x="2952336" y="3163579"/>
                  <a:pt x="2952336" y="3163579"/>
                </a:cubicBezTo>
                <a:cubicBezTo>
                  <a:pt x="2990861" y="3163579"/>
                  <a:pt x="2990861" y="3163579"/>
                  <a:pt x="3067913" y="3163579"/>
                </a:cubicBezTo>
                <a:cubicBezTo>
                  <a:pt x="3104833" y="3163579"/>
                  <a:pt x="3104833" y="3163579"/>
                  <a:pt x="3181884" y="3163579"/>
                </a:cubicBezTo>
                <a:cubicBezTo>
                  <a:pt x="3295856" y="3200495"/>
                  <a:pt x="3372907" y="3123453"/>
                  <a:pt x="3448353" y="3123453"/>
                </a:cubicBezTo>
                <a:lnTo>
                  <a:pt x="3486879" y="3123453"/>
                </a:lnTo>
                <a:cubicBezTo>
                  <a:pt x="3505740" y="3123453"/>
                  <a:pt x="3517579" y="3123453"/>
                  <a:pt x="3524727" y="3123453"/>
                </a:cubicBezTo>
                <a:lnTo>
                  <a:pt x="3525405" y="3123453"/>
                </a:lnTo>
                <a:cubicBezTo>
                  <a:pt x="3525405" y="3123453"/>
                  <a:pt x="3525405" y="3123453"/>
                  <a:pt x="3530020" y="3123453"/>
                </a:cubicBezTo>
                <a:lnTo>
                  <a:pt x="3534434" y="3123453"/>
                </a:lnTo>
                <a:lnTo>
                  <a:pt x="3562324" y="3123453"/>
                </a:lnTo>
                <a:cubicBezTo>
                  <a:pt x="3562324" y="3123453"/>
                  <a:pt x="3562324" y="3086536"/>
                  <a:pt x="3600851" y="3123453"/>
                </a:cubicBezTo>
                <a:cubicBezTo>
                  <a:pt x="3600851" y="3123453"/>
                  <a:pt x="3562324" y="3123453"/>
                  <a:pt x="3562324" y="3163579"/>
                </a:cubicBezTo>
                <a:cubicBezTo>
                  <a:pt x="3639376" y="3123453"/>
                  <a:pt x="3639376" y="3200495"/>
                  <a:pt x="3676296" y="3163579"/>
                </a:cubicBezTo>
                <a:cubicBezTo>
                  <a:pt x="3676296" y="3163579"/>
                  <a:pt x="3562324" y="3123453"/>
                  <a:pt x="3639376" y="3123453"/>
                </a:cubicBezTo>
                <a:cubicBezTo>
                  <a:pt x="3714822" y="3163579"/>
                  <a:pt x="3753348" y="3163579"/>
                  <a:pt x="3828793" y="3163579"/>
                </a:cubicBezTo>
                <a:cubicBezTo>
                  <a:pt x="3867319" y="3163579"/>
                  <a:pt x="3828793" y="3123453"/>
                  <a:pt x="3867319" y="3123453"/>
                </a:cubicBezTo>
                <a:cubicBezTo>
                  <a:pt x="3867319" y="3163579"/>
                  <a:pt x="3944371" y="3123453"/>
                  <a:pt x="3981290" y="3123453"/>
                </a:cubicBezTo>
                <a:cubicBezTo>
                  <a:pt x="3944371" y="3123453"/>
                  <a:pt x="3905845" y="3086536"/>
                  <a:pt x="3905845" y="3086536"/>
                </a:cubicBezTo>
                <a:cubicBezTo>
                  <a:pt x="4019817" y="3048015"/>
                  <a:pt x="4058342" y="3048015"/>
                  <a:pt x="4096868" y="3086536"/>
                </a:cubicBezTo>
                <a:cubicBezTo>
                  <a:pt x="4133788" y="3086536"/>
                  <a:pt x="4058342" y="3048015"/>
                  <a:pt x="4096868" y="3048015"/>
                </a:cubicBezTo>
                <a:cubicBezTo>
                  <a:pt x="4172314" y="3048015"/>
                  <a:pt x="4133788" y="3048015"/>
                  <a:pt x="4210839" y="3048015"/>
                </a:cubicBezTo>
                <a:cubicBezTo>
                  <a:pt x="4206023" y="3057445"/>
                  <a:pt x="4203590" y="3064517"/>
                  <a:pt x="4203170" y="3069749"/>
                </a:cubicBezTo>
                <a:lnTo>
                  <a:pt x="4205165" y="3074587"/>
                </a:lnTo>
                <a:lnTo>
                  <a:pt x="4195188" y="3070862"/>
                </a:lnTo>
                <a:cubicBezTo>
                  <a:pt x="4189168" y="3072091"/>
                  <a:pt x="4181945" y="3076906"/>
                  <a:pt x="4172314" y="3086536"/>
                </a:cubicBezTo>
                <a:cubicBezTo>
                  <a:pt x="4172314" y="3086536"/>
                  <a:pt x="4210839" y="3086536"/>
                  <a:pt x="4172314" y="3123453"/>
                </a:cubicBezTo>
                <a:cubicBezTo>
                  <a:pt x="4172314" y="3123453"/>
                  <a:pt x="4210839" y="3123453"/>
                  <a:pt x="4249365" y="3123453"/>
                </a:cubicBezTo>
                <a:cubicBezTo>
                  <a:pt x="4239733" y="3114224"/>
                  <a:pt x="4232510" y="3104894"/>
                  <a:pt x="4226490" y="3096693"/>
                </a:cubicBezTo>
                <a:lnTo>
                  <a:pt x="4214868" y="3081850"/>
                </a:lnTo>
                <a:lnTo>
                  <a:pt x="4221844" y="3083198"/>
                </a:lnTo>
                <a:cubicBezTo>
                  <a:pt x="4246449" y="3082960"/>
                  <a:pt x="4291420" y="3069831"/>
                  <a:pt x="4333081" y="3076915"/>
                </a:cubicBezTo>
                <a:lnTo>
                  <a:pt x="4347878" y="3081620"/>
                </a:lnTo>
                <a:lnTo>
                  <a:pt x="4339257" y="3086335"/>
                </a:lnTo>
                <a:lnTo>
                  <a:pt x="4337905" y="3086913"/>
                </a:lnTo>
                <a:lnTo>
                  <a:pt x="4324434" y="3087113"/>
                </a:lnTo>
                <a:cubicBezTo>
                  <a:pt x="4279663" y="3088843"/>
                  <a:pt x="4229700" y="3095765"/>
                  <a:pt x="4286285" y="3123453"/>
                </a:cubicBezTo>
                <a:cubicBezTo>
                  <a:pt x="4286285" y="3114224"/>
                  <a:pt x="4293508" y="3107302"/>
                  <a:pt x="4303741" y="3101509"/>
                </a:cubicBezTo>
                <a:lnTo>
                  <a:pt x="4337905" y="3086913"/>
                </a:lnTo>
                <a:lnTo>
                  <a:pt x="4363336" y="3086536"/>
                </a:lnTo>
                <a:lnTo>
                  <a:pt x="4347878" y="3081620"/>
                </a:lnTo>
                <a:lnTo>
                  <a:pt x="4367550" y="3070862"/>
                </a:lnTo>
                <a:cubicBezTo>
                  <a:pt x="4372967" y="3064868"/>
                  <a:pt x="4372967" y="3057645"/>
                  <a:pt x="4363336" y="3048015"/>
                </a:cubicBezTo>
                <a:cubicBezTo>
                  <a:pt x="4249365" y="2970972"/>
                  <a:pt x="4096868" y="3009493"/>
                  <a:pt x="3905845" y="3009493"/>
                </a:cubicBezTo>
                <a:cubicBezTo>
                  <a:pt x="3828793" y="2970972"/>
                  <a:pt x="3676296" y="2970972"/>
                  <a:pt x="3562324" y="3009493"/>
                </a:cubicBezTo>
                <a:cubicBezTo>
                  <a:pt x="3562324" y="2970972"/>
                  <a:pt x="3525405" y="2970972"/>
                  <a:pt x="3525405" y="2934055"/>
                </a:cubicBezTo>
                <a:cubicBezTo>
                  <a:pt x="3562324" y="2934055"/>
                  <a:pt x="3639376" y="2934055"/>
                  <a:pt x="3639376" y="2895534"/>
                </a:cubicBezTo>
                <a:cubicBezTo>
                  <a:pt x="3639376" y="2934055"/>
                  <a:pt x="3676296" y="2895534"/>
                  <a:pt x="3714822" y="2895534"/>
                </a:cubicBezTo>
                <a:cubicBezTo>
                  <a:pt x="3753348" y="2934055"/>
                  <a:pt x="3828793" y="2895534"/>
                  <a:pt x="3905845" y="2858617"/>
                </a:cubicBezTo>
                <a:cubicBezTo>
                  <a:pt x="3867319" y="2858617"/>
                  <a:pt x="3828793" y="2858617"/>
                  <a:pt x="3791873" y="2858617"/>
                </a:cubicBezTo>
                <a:cubicBezTo>
                  <a:pt x="3753348" y="2858617"/>
                  <a:pt x="3828793" y="2858617"/>
                  <a:pt x="3791873" y="2895534"/>
                </a:cubicBezTo>
                <a:cubicBezTo>
                  <a:pt x="3714822" y="2858617"/>
                  <a:pt x="3639376" y="2858617"/>
                  <a:pt x="3600851" y="2858617"/>
                </a:cubicBezTo>
                <a:cubicBezTo>
                  <a:pt x="3639376" y="2818491"/>
                  <a:pt x="3639376" y="2818491"/>
                  <a:pt x="3639376" y="2781574"/>
                </a:cubicBezTo>
                <a:lnTo>
                  <a:pt x="3600851" y="2781574"/>
                </a:lnTo>
                <a:cubicBezTo>
                  <a:pt x="3600851" y="2781574"/>
                  <a:pt x="3600851" y="2781574"/>
                  <a:pt x="3562324" y="2781574"/>
                </a:cubicBezTo>
                <a:cubicBezTo>
                  <a:pt x="3562324" y="2781574"/>
                  <a:pt x="3562324" y="2781574"/>
                  <a:pt x="3562324" y="2743053"/>
                </a:cubicBezTo>
                <a:cubicBezTo>
                  <a:pt x="3562324" y="2743053"/>
                  <a:pt x="3562324" y="2743053"/>
                  <a:pt x="3486879" y="2743053"/>
                </a:cubicBezTo>
                <a:cubicBezTo>
                  <a:pt x="3448353" y="2706136"/>
                  <a:pt x="3409827" y="2706136"/>
                  <a:pt x="3372907" y="2706136"/>
                </a:cubicBezTo>
                <a:cubicBezTo>
                  <a:pt x="3486879" y="2706136"/>
                  <a:pt x="3409827" y="2667615"/>
                  <a:pt x="3334382" y="2667615"/>
                </a:cubicBezTo>
                <a:cubicBezTo>
                  <a:pt x="3334382" y="2667615"/>
                  <a:pt x="3372907" y="2706136"/>
                  <a:pt x="3295856" y="2743053"/>
                </a:cubicBezTo>
                <a:cubicBezTo>
                  <a:pt x="3257330" y="2706136"/>
                  <a:pt x="3295856" y="2667615"/>
                  <a:pt x="3257330" y="2667615"/>
                </a:cubicBezTo>
                <a:cubicBezTo>
                  <a:pt x="3220410" y="2667615"/>
                  <a:pt x="3220410" y="2706136"/>
                  <a:pt x="3220410" y="2706136"/>
                </a:cubicBezTo>
                <a:cubicBezTo>
                  <a:pt x="3104833" y="2667615"/>
                  <a:pt x="3181884" y="2590572"/>
                  <a:pt x="3067913" y="2629093"/>
                </a:cubicBezTo>
                <a:cubicBezTo>
                  <a:pt x="3029387" y="2590572"/>
                  <a:pt x="3104833" y="2590572"/>
                  <a:pt x="3143358" y="2590572"/>
                </a:cubicBezTo>
                <a:cubicBezTo>
                  <a:pt x="3181884" y="2590572"/>
                  <a:pt x="3181884" y="2629093"/>
                  <a:pt x="3181884" y="2629093"/>
                </a:cubicBezTo>
                <a:cubicBezTo>
                  <a:pt x="3372907" y="2667615"/>
                  <a:pt x="3295856" y="2515134"/>
                  <a:pt x="3143358" y="2553655"/>
                </a:cubicBezTo>
                <a:cubicBezTo>
                  <a:pt x="3143358" y="2553655"/>
                  <a:pt x="3295856" y="2515134"/>
                  <a:pt x="3295856" y="2553655"/>
                </a:cubicBezTo>
                <a:cubicBezTo>
                  <a:pt x="3295856" y="2629093"/>
                  <a:pt x="3372907" y="2667615"/>
                  <a:pt x="3486879" y="2629093"/>
                </a:cubicBezTo>
                <a:cubicBezTo>
                  <a:pt x="3372907" y="2629093"/>
                  <a:pt x="3409827" y="2590572"/>
                  <a:pt x="3295856" y="2553655"/>
                </a:cubicBezTo>
                <a:cubicBezTo>
                  <a:pt x="3334382" y="2553655"/>
                  <a:pt x="3257330" y="2515134"/>
                  <a:pt x="3295856" y="2515134"/>
                </a:cubicBezTo>
                <a:cubicBezTo>
                  <a:pt x="3143358" y="2515134"/>
                  <a:pt x="3104833" y="2476612"/>
                  <a:pt x="2990861" y="2476612"/>
                </a:cubicBezTo>
                <a:cubicBezTo>
                  <a:pt x="2990861" y="2515134"/>
                  <a:pt x="2876890" y="2553655"/>
                  <a:pt x="2915416" y="2553655"/>
                </a:cubicBezTo>
                <a:cubicBezTo>
                  <a:pt x="2839970" y="2553655"/>
                  <a:pt x="2724392" y="2515134"/>
                  <a:pt x="2610421" y="2515134"/>
                </a:cubicBezTo>
                <a:cubicBezTo>
                  <a:pt x="2687472" y="2515134"/>
                  <a:pt x="2687472" y="2515134"/>
                  <a:pt x="2647342" y="2476612"/>
                </a:cubicBezTo>
                <a:cubicBezTo>
                  <a:pt x="2687472" y="2438091"/>
                  <a:pt x="2724392" y="2476612"/>
                  <a:pt x="2687472" y="2476612"/>
                </a:cubicBezTo>
                <a:cubicBezTo>
                  <a:pt x="2762918" y="2476612"/>
                  <a:pt x="2799839" y="2476612"/>
                  <a:pt x="2762918" y="2515134"/>
                </a:cubicBezTo>
                <a:cubicBezTo>
                  <a:pt x="2839970" y="2515134"/>
                  <a:pt x="2799839" y="2476612"/>
                  <a:pt x="2839970" y="2476612"/>
                </a:cubicBezTo>
                <a:cubicBezTo>
                  <a:pt x="2839970" y="2438091"/>
                  <a:pt x="2724392" y="2476612"/>
                  <a:pt x="2724392" y="2476612"/>
                </a:cubicBezTo>
                <a:cubicBezTo>
                  <a:pt x="2687472" y="2399569"/>
                  <a:pt x="2799839" y="2438091"/>
                  <a:pt x="2799839" y="2438091"/>
                </a:cubicBezTo>
                <a:cubicBezTo>
                  <a:pt x="2799839" y="2399569"/>
                  <a:pt x="2762918" y="2399569"/>
                  <a:pt x="2762918" y="2399569"/>
                </a:cubicBezTo>
                <a:cubicBezTo>
                  <a:pt x="2762918" y="2438091"/>
                  <a:pt x="2647342" y="2438091"/>
                  <a:pt x="2571895" y="2438091"/>
                </a:cubicBezTo>
                <a:cubicBezTo>
                  <a:pt x="2647342" y="2438091"/>
                  <a:pt x="2610421" y="2438091"/>
                  <a:pt x="2534975" y="2476612"/>
                </a:cubicBezTo>
                <a:cubicBezTo>
                  <a:pt x="2571895" y="2399569"/>
                  <a:pt x="2305426" y="2438091"/>
                  <a:pt x="2266901" y="2476612"/>
                </a:cubicBezTo>
                <a:cubicBezTo>
                  <a:pt x="2189850" y="2515134"/>
                  <a:pt x="2189850" y="2476612"/>
                  <a:pt x="2152929" y="2476612"/>
                </a:cubicBezTo>
                <a:cubicBezTo>
                  <a:pt x="2152929" y="2438091"/>
                  <a:pt x="2189850" y="2476612"/>
                  <a:pt x="2189850" y="2438091"/>
                </a:cubicBezTo>
                <a:cubicBezTo>
                  <a:pt x="2266901" y="2438091"/>
                  <a:pt x="2266901" y="2399569"/>
                  <a:pt x="2305426" y="2399569"/>
                </a:cubicBezTo>
                <a:cubicBezTo>
                  <a:pt x="2342347" y="2438091"/>
                  <a:pt x="2457924" y="2399569"/>
                  <a:pt x="2534975" y="2399569"/>
                </a:cubicBezTo>
                <a:cubicBezTo>
                  <a:pt x="2534975" y="2399569"/>
                  <a:pt x="2571895" y="2362653"/>
                  <a:pt x="2494844" y="2324131"/>
                </a:cubicBezTo>
                <a:cubicBezTo>
                  <a:pt x="2571895" y="2324131"/>
                  <a:pt x="2610421" y="2362653"/>
                  <a:pt x="2571895" y="2399569"/>
                </a:cubicBezTo>
                <a:cubicBezTo>
                  <a:pt x="2610421" y="2399569"/>
                  <a:pt x="2647342" y="2362653"/>
                  <a:pt x="2687472" y="2362653"/>
                </a:cubicBezTo>
                <a:cubicBezTo>
                  <a:pt x="2647342" y="2362653"/>
                  <a:pt x="2687472" y="2324131"/>
                  <a:pt x="2647342" y="2324131"/>
                </a:cubicBezTo>
                <a:cubicBezTo>
                  <a:pt x="2687472" y="2285609"/>
                  <a:pt x="2647342" y="2362653"/>
                  <a:pt x="2724392" y="2362653"/>
                </a:cubicBezTo>
                <a:cubicBezTo>
                  <a:pt x="2799839" y="2324131"/>
                  <a:pt x="2724392" y="2285609"/>
                  <a:pt x="2839970" y="2285609"/>
                </a:cubicBezTo>
                <a:cubicBezTo>
                  <a:pt x="2799839" y="2248693"/>
                  <a:pt x="2724392" y="2248693"/>
                  <a:pt x="2724392" y="2285609"/>
                </a:cubicBezTo>
                <a:cubicBezTo>
                  <a:pt x="2687472" y="2285609"/>
                  <a:pt x="2687472" y="2285609"/>
                  <a:pt x="2724392" y="2248693"/>
                </a:cubicBezTo>
                <a:cubicBezTo>
                  <a:pt x="2687472" y="2248693"/>
                  <a:pt x="2687472" y="2248693"/>
                  <a:pt x="2687472" y="2285609"/>
                </a:cubicBezTo>
                <a:cubicBezTo>
                  <a:pt x="2647342" y="2285609"/>
                  <a:pt x="2647342" y="2248693"/>
                  <a:pt x="2647342" y="2248693"/>
                </a:cubicBezTo>
                <a:cubicBezTo>
                  <a:pt x="2534975" y="2210172"/>
                  <a:pt x="2457924" y="2210172"/>
                  <a:pt x="2342347" y="2210172"/>
                </a:cubicBezTo>
                <a:cubicBezTo>
                  <a:pt x="2305426" y="2171650"/>
                  <a:pt x="2342347" y="2171650"/>
                  <a:pt x="2342347" y="2171650"/>
                </a:cubicBezTo>
                <a:cubicBezTo>
                  <a:pt x="2457924" y="2210172"/>
                  <a:pt x="2494844" y="2134734"/>
                  <a:pt x="2571895" y="2171650"/>
                </a:cubicBezTo>
                <a:cubicBezTo>
                  <a:pt x="2534975" y="2057691"/>
                  <a:pt x="2266901" y="2057691"/>
                  <a:pt x="2114404" y="2019169"/>
                </a:cubicBezTo>
                <a:cubicBezTo>
                  <a:pt x="2077483" y="2057691"/>
                  <a:pt x="2114404" y="2057691"/>
                  <a:pt x="2077483" y="2096212"/>
                </a:cubicBezTo>
                <a:cubicBezTo>
                  <a:pt x="2037353" y="2057691"/>
                  <a:pt x="2000433" y="2096212"/>
                  <a:pt x="2000433" y="2057691"/>
                </a:cubicBezTo>
                <a:lnTo>
                  <a:pt x="2037353" y="2057691"/>
                </a:lnTo>
                <a:cubicBezTo>
                  <a:pt x="1961907" y="2019169"/>
                  <a:pt x="1847935" y="1982253"/>
                  <a:pt x="1809410" y="2019169"/>
                </a:cubicBezTo>
                <a:cubicBezTo>
                  <a:pt x="1772489" y="2019169"/>
                  <a:pt x="1847935" y="1982253"/>
                  <a:pt x="1809410" y="1943731"/>
                </a:cubicBezTo>
                <a:cubicBezTo>
                  <a:pt x="1619992" y="1982253"/>
                  <a:pt x="1619992" y="1982253"/>
                  <a:pt x="1390444" y="1982253"/>
                </a:cubicBezTo>
                <a:cubicBezTo>
                  <a:pt x="1467495" y="1943731"/>
                  <a:pt x="1467495" y="1905210"/>
                  <a:pt x="1390444" y="1943731"/>
                </a:cubicBezTo>
                <a:cubicBezTo>
                  <a:pt x="1351918" y="1905210"/>
                  <a:pt x="1467495" y="1905210"/>
                  <a:pt x="1467495" y="1905210"/>
                </a:cubicBezTo>
                <a:cubicBezTo>
                  <a:pt x="1467495" y="1866688"/>
                  <a:pt x="1351918" y="1905210"/>
                  <a:pt x="1351918" y="1905210"/>
                </a:cubicBezTo>
                <a:cubicBezTo>
                  <a:pt x="1314997" y="1905210"/>
                  <a:pt x="1274867" y="1905210"/>
                  <a:pt x="1237947" y="1866688"/>
                </a:cubicBezTo>
                <a:cubicBezTo>
                  <a:pt x="1237947" y="1905210"/>
                  <a:pt x="1162501" y="1866688"/>
                  <a:pt x="1162501" y="1905210"/>
                </a:cubicBezTo>
                <a:cubicBezTo>
                  <a:pt x="1085449" y="1905210"/>
                  <a:pt x="1085449" y="1905210"/>
                  <a:pt x="1010004" y="1905210"/>
                </a:cubicBezTo>
                <a:cubicBezTo>
                  <a:pt x="1010004" y="1866688"/>
                  <a:pt x="1046923" y="1829772"/>
                  <a:pt x="969873" y="1866688"/>
                </a:cubicBezTo>
                <a:cubicBezTo>
                  <a:pt x="969873" y="1829772"/>
                  <a:pt x="1010004" y="1829772"/>
                  <a:pt x="969873" y="1789645"/>
                </a:cubicBezTo>
                <a:cubicBezTo>
                  <a:pt x="1046923" y="1789645"/>
                  <a:pt x="1162501" y="1829772"/>
                  <a:pt x="1162501" y="1752728"/>
                </a:cubicBezTo>
                <a:cubicBezTo>
                  <a:pt x="1314997" y="1829772"/>
                  <a:pt x="1390444" y="1829772"/>
                  <a:pt x="1579861" y="1789645"/>
                </a:cubicBezTo>
                <a:cubicBezTo>
                  <a:pt x="1619992" y="1829772"/>
                  <a:pt x="1579861" y="1829772"/>
                  <a:pt x="1579861" y="1829772"/>
                </a:cubicBezTo>
                <a:cubicBezTo>
                  <a:pt x="1619992" y="1829772"/>
                  <a:pt x="1619992" y="1829772"/>
                  <a:pt x="1619992" y="1789645"/>
                </a:cubicBezTo>
                <a:cubicBezTo>
                  <a:pt x="1656913" y="1789645"/>
                  <a:pt x="1656913" y="1829772"/>
                  <a:pt x="1695438" y="1829772"/>
                </a:cubicBezTo>
                <a:cubicBezTo>
                  <a:pt x="1732358" y="1829772"/>
                  <a:pt x="1695438" y="1789645"/>
                  <a:pt x="1695438" y="1789645"/>
                </a:cubicBezTo>
                <a:cubicBezTo>
                  <a:pt x="1772489" y="1829772"/>
                  <a:pt x="1847935" y="1752728"/>
                  <a:pt x="1884855" y="1829772"/>
                </a:cubicBezTo>
                <a:cubicBezTo>
                  <a:pt x="1961907" y="1829772"/>
                  <a:pt x="2000433" y="1789645"/>
                  <a:pt x="2077483" y="1789645"/>
                </a:cubicBezTo>
                <a:cubicBezTo>
                  <a:pt x="2077483" y="1829772"/>
                  <a:pt x="2077483" y="1829772"/>
                  <a:pt x="2114404" y="1829772"/>
                </a:cubicBezTo>
                <a:cubicBezTo>
                  <a:pt x="2152929" y="1829772"/>
                  <a:pt x="2077483" y="1789645"/>
                  <a:pt x="2114404" y="1752728"/>
                </a:cubicBezTo>
                <a:cubicBezTo>
                  <a:pt x="2152929" y="1752728"/>
                  <a:pt x="2152929" y="1789645"/>
                  <a:pt x="2189850" y="1752728"/>
                </a:cubicBezTo>
                <a:cubicBezTo>
                  <a:pt x="2152929" y="1789645"/>
                  <a:pt x="2152929" y="1829772"/>
                  <a:pt x="2229981" y="1829772"/>
                </a:cubicBezTo>
                <a:cubicBezTo>
                  <a:pt x="2189850" y="1789645"/>
                  <a:pt x="2189850" y="1752728"/>
                  <a:pt x="2266901" y="1752728"/>
                </a:cubicBezTo>
                <a:cubicBezTo>
                  <a:pt x="2229981" y="1829772"/>
                  <a:pt x="2342347" y="1789645"/>
                  <a:pt x="2382478" y="1752728"/>
                </a:cubicBezTo>
                <a:cubicBezTo>
                  <a:pt x="2419399" y="1752728"/>
                  <a:pt x="2382478" y="1829772"/>
                  <a:pt x="2457924" y="1829772"/>
                </a:cubicBezTo>
                <a:cubicBezTo>
                  <a:pt x="2494844" y="1752728"/>
                  <a:pt x="2382478" y="1714207"/>
                  <a:pt x="2266901" y="1752728"/>
                </a:cubicBezTo>
                <a:cubicBezTo>
                  <a:pt x="2342347" y="1714207"/>
                  <a:pt x="2419399" y="1752728"/>
                  <a:pt x="2457924" y="1714207"/>
                </a:cubicBezTo>
                <a:cubicBezTo>
                  <a:pt x="2457924" y="1752728"/>
                  <a:pt x="2494844" y="1829772"/>
                  <a:pt x="2534975" y="1829772"/>
                </a:cubicBezTo>
                <a:cubicBezTo>
                  <a:pt x="2610421" y="1829772"/>
                  <a:pt x="2610421" y="1789645"/>
                  <a:pt x="2610421" y="1752728"/>
                </a:cubicBezTo>
                <a:cubicBezTo>
                  <a:pt x="2571895" y="1752728"/>
                  <a:pt x="2571895" y="1789645"/>
                  <a:pt x="2534975" y="1789645"/>
                </a:cubicBezTo>
                <a:cubicBezTo>
                  <a:pt x="2457924" y="1752728"/>
                  <a:pt x="2647342" y="1714207"/>
                  <a:pt x="2534975" y="1714207"/>
                </a:cubicBezTo>
                <a:cubicBezTo>
                  <a:pt x="2534975" y="1677291"/>
                  <a:pt x="2647342" y="1714207"/>
                  <a:pt x="2687472" y="1714207"/>
                </a:cubicBezTo>
                <a:cubicBezTo>
                  <a:pt x="2687472" y="1714207"/>
                  <a:pt x="2571895" y="1714207"/>
                  <a:pt x="2647342" y="1789645"/>
                </a:cubicBezTo>
                <a:cubicBezTo>
                  <a:pt x="2724392" y="1789645"/>
                  <a:pt x="2762918" y="1752728"/>
                  <a:pt x="2762918" y="1752728"/>
                </a:cubicBezTo>
                <a:cubicBezTo>
                  <a:pt x="2762918" y="1789645"/>
                  <a:pt x="2915416" y="1752728"/>
                  <a:pt x="2876890" y="1714207"/>
                </a:cubicBezTo>
                <a:cubicBezTo>
                  <a:pt x="2990861" y="1714207"/>
                  <a:pt x="3104833" y="1714207"/>
                  <a:pt x="3067913" y="1677291"/>
                </a:cubicBezTo>
                <a:cubicBezTo>
                  <a:pt x="3104833" y="1677291"/>
                  <a:pt x="3104833" y="1677291"/>
                  <a:pt x="3143358" y="1677291"/>
                </a:cubicBezTo>
                <a:cubicBezTo>
                  <a:pt x="3029387" y="1714207"/>
                  <a:pt x="3104833" y="1789645"/>
                  <a:pt x="3143358" y="1829772"/>
                </a:cubicBezTo>
                <a:cubicBezTo>
                  <a:pt x="3220410" y="1789645"/>
                  <a:pt x="3181884" y="1789645"/>
                  <a:pt x="3181884" y="1714207"/>
                </a:cubicBezTo>
                <a:cubicBezTo>
                  <a:pt x="3220410" y="1752728"/>
                  <a:pt x="3334382" y="1752728"/>
                  <a:pt x="3372907" y="1789645"/>
                </a:cubicBezTo>
                <a:cubicBezTo>
                  <a:pt x="3409827" y="1752728"/>
                  <a:pt x="3448353" y="1752728"/>
                  <a:pt x="3486879" y="1752728"/>
                </a:cubicBezTo>
                <a:cubicBezTo>
                  <a:pt x="3486879" y="1752728"/>
                  <a:pt x="3486879" y="1752728"/>
                  <a:pt x="3562324" y="1714207"/>
                </a:cubicBezTo>
                <a:cubicBezTo>
                  <a:pt x="3562324" y="1714207"/>
                  <a:pt x="3562324" y="1714207"/>
                  <a:pt x="3600851" y="1752728"/>
                </a:cubicBezTo>
                <a:lnTo>
                  <a:pt x="3639376" y="1752728"/>
                </a:lnTo>
                <a:cubicBezTo>
                  <a:pt x="3714822" y="1752728"/>
                  <a:pt x="3791873" y="1752728"/>
                  <a:pt x="3828793" y="1714207"/>
                </a:cubicBezTo>
                <a:cubicBezTo>
                  <a:pt x="3828793" y="1714207"/>
                  <a:pt x="3753348" y="1714207"/>
                  <a:pt x="3791873" y="1677291"/>
                </a:cubicBezTo>
                <a:cubicBezTo>
                  <a:pt x="3791873" y="1714207"/>
                  <a:pt x="3828793" y="1714207"/>
                  <a:pt x="3828793" y="1677291"/>
                </a:cubicBezTo>
                <a:cubicBezTo>
                  <a:pt x="3867319" y="1677291"/>
                  <a:pt x="3867319" y="1714207"/>
                  <a:pt x="3867319" y="1714207"/>
                </a:cubicBezTo>
                <a:cubicBezTo>
                  <a:pt x="3944371" y="1714207"/>
                  <a:pt x="3944371" y="1677291"/>
                  <a:pt x="4019817" y="1677291"/>
                </a:cubicBezTo>
                <a:cubicBezTo>
                  <a:pt x="4019817" y="1677291"/>
                  <a:pt x="4019817" y="1677291"/>
                  <a:pt x="3981290" y="1714207"/>
                </a:cubicBezTo>
                <a:cubicBezTo>
                  <a:pt x="4324811" y="1677291"/>
                  <a:pt x="4477308" y="1714207"/>
                  <a:pt x="4820828" y="1714207"/>
                </a:cubicBezTo>
                <a:cubicBezTo>
                  <a:pt x="4743777" y="1677291"/>
                  <a:pt x="4706856" y="1677291"/>
                  <a:pt x="4629805" y="1677291"/>
                </a:cubicBezTo>
                <a:cubicBezTo>
                  <a:pt x="4743777" y="1600247"/>
                  <a:pt x="4934800" y="1714207"/>
                  <a:pt x="5087296" y="1638769"/>
                </a:cubicBezTo>
                <a:cubicBezTo>
                  <a:pt x="5048771" y="1638769"/>
                  <a:pt x="5011851" y="1638769"/>
                  <a:pt x="5011851" y="1600247"/>
                </a:cubicBezTo>
                <a:cubicBezTo>
                  <a:pt x="5201268" y="1600247"/>
                  <a:pt x="5353766" y="1638769"/>
                  <a:pt x="5430817" y="1561726"/>
                </a:cubicBezTo>
                <a:cubicBezTo>
                  <a:pt x="5316845" y="1524809"/>
                  <a:pt x="5164348" y="1561726"/>
                  <a:pt x="5164348" y="1447767"/>
                </a:cubicBezTo>
                <a:cubicBezTo>
                  <a:pt x="5201268" y="1447767"/>
                  <a:pt x="5239794" y="1447767"/>
                  <a:pt x="5239794" y="1447767"/>
                </a:cubicBezTo>
                <a:cubicBezTo>
                  <a:pt x="5239794" y="1409245"/>
                  <a:pt x="5201268" y="1372328"/>
                  <a:pt x="5164348" y="1372328"/>
                </a:cubicBezTo>
                <a:cubicBezTo>
                  <a:pt x="5087296" y="1372328"/>
                  <a:pt x="5201268" y="1409245"/>
                  <a:pt x="5125822" y="1409245"/>
                </a:cubicBezTo>
                <a:cubicBezTo>
                  <a:pt x="5087296" y="1295285"/>
                  <a:pt x="4782302" y="1256764"/>
                  <a:pt x="4706856" y="1372328"/>
                </a:cubicBezTo>
                <a:cubicBezTo>
                  <a:pt x="4629805" y="1333808"/>
                  <a:pt x="4782302" y="1333808"/>
                  <a:pt x="4820828" y="1295285"/>
                </a:cubicBezTo>
                <a:cubicBezTo>
                  <a:pt x="4782302" y="1256764"/>
                  <a:pt x="4706856" y="1256764"/>
                  <a:pt x="4666726" y="1219848"/>
                </a:cubicBezTo>
                <a:cubicBezTo>
                  <a:pt x="4629805" y="1256764"/>
                  <a:pt x="4591280" y="1219848"/>
                  <a:pt x="4554359" y="1256764"/>
                </a:cubicBezTo>
                <a:cubicBezTo>
                  <a:pt x="4515834" y="1256764"/>
                  <a:pt x="4554359" y="1219848"/>
                  <a:pt x="4515834" y="1219848"/>
                </a:cubicBezTo>
                <a:cubicBezTo>
                  <a:pt x="4477308" y="1219848"/>
                  <a:pt x="4515834" y="1256764"/>
                  <a:pt x="4438782" y="1256764"/>
                </a:cubicBezTo>
                <a:cubicBezTo>
                  <a:pt x="4401862" y="1179721"/>
                  <a:pt x="4324811" y="1219848"/>
                  <a:pt x="4249365" y="1256764"/>
                </a:cubicBezTo>
                <a:cubicBezTo>
                  <a:pt x="4133788" y="1179721"/>
                  <a:pt x="3944371" y="1219848"/>
                  <a:pt x="3867319" y="1179721"/>
                </a:cubicBezTo>
                <a:cubicBezTo>
                  <a:pt x="3791873" y="1179721"/>
                  <a:pt x="3791873" y="1219848"/>
                  <a:pt x="3714822" y="1219848"/>
                </a:cubicBezTo>
                <a:cubicBezTo>
                  <a:pt x="3714822" y="1219848"/>
                  <a:pt x="3639376" y="1219848"/>
                  <a:pt x="3639376" y="1179721"/>
                </a:cubicBezTo>
                <a:lnTo>
                  <a:pt x="3600851" y="1179721"/>
                </a:lnTo>
                <a:cubicBezTo>
                  <a:pt x="3600851" y="1179721"/>
                  <a:pt x="3600851" y="1179721"/>
                  <a:pt x="3600851" y="1219848"/>
                </a:cubicBezTo>
                <a:cubicBezTo>
                  <a:pt x="3600851" y="1219848"/>
                  <a:pt x="3600851" y="1219848"/>
                  <a:pt x="3562324" y="1219848"/>
                </a:cubicBezTo>
                <a:cubicBezTo>
                  <a:pt x="3562324" y="1219848"/>
                  <a:pt x="3562324" y="1219848"/>
                  <a:pt x="3486879" y="1179721"/>
                </a:cubicBezTo>
                <a:cubicBezTo>
                  <a:pt x="3448353" y="1179721"/>
                  <a:pt x="3409827" y="1179721"/>
                  <a:pt x="3372907" y="1179721"/>
                </a:cubicBezTo>
                <a:cubicBezTo>
                  <a:pt x="3334382" y="1179721"/>
                  <a:pt x="3295856" y="1179721"/>
                  <a:pt x="3181884" y="1219848"/>
                </a:cubicBezTo>
                <a:cubicBezTo>
                  <a:pt x="3181884" y="1179721"/>
                  <a:pt x="3257330" y="1179721"/>
                  <a:pt x="3295856" y="1179721"/>
                </a:cubicBezTo>
                <a:cubicBezTo>
                  <a:pt x="3220410" y="1142804"/>
                  <a:pt x="3181884" y="1104283"/>
                  <a:pt x="3104833" y="1104283"/>
                </a:cubicBezTo>
                <a:lnTo>
                  <a:pt x="3067913" y="1142804"/>
                </a:lnTo>
                <a:cubicBezTo>
                  <a:pt x="3029387" y="1142804"/>
                  <a:pt x="2990861" y="1104283"/>
                  <a:pt x="2990861" y="1067366"/>
                </a:cubicBezTo>
                <a:cubicBezTo>
                  <a:pt x="3029387" y="1067366"/>
                  <a:pt x="3104833" y="1104283"/>
                  <a:pt x="3104833" y="1067366"/>
                </a:cubicBezTo>
                <a:cubicBezTo>
                  <a:pt x="3181884" y="1067366"/>
                  <a:pt x="3372907" y="1067366"/>
                  <a:pt x="3372907" y="990324"/>
                </a:cubicBezTo>
                <a:cubicBezTo>
                  <a:pt x="3409827" y="990324"/>
                  <a:pt x="3409827" y="990324"/>
                  <a:pt x="3448353" y="990324"/>
                </a:cubicBezTo>
                <a:cubicBezTo>
                  <a:pt x="3448353" y="1028845"/>
                  <a:pt x="3486879" y="1028845"/>
                  <a:pt x="3486879" y="1028845"/>
                </a:cubicBezTo>
                <a:cubicBezTo>
                  <a:pt x="3525405" y="1028845"/>
                  <a:pt x="3562324" y="990324"/>
                  <a:pt x="3600851" y="990324"/>
                </a:cubicBezTo>
                <a:cubicBezTo>
                  <a:pt x="3600851" y="990324"/>
                  <a:pt x="3600851" y="990324"/>
                  <a:pt x="3600851" y="1028845"/>
                </a:cubicBezTo>
                <a:lnTo>
                  <a:pt x="3639376" y="1028845"/>
                </a:lnTo>
                <a:cubicBezTo>
                  <a:pt x="3676296" y="990324"/>
                  <a:pt x="3639376" y="951802"/>
                  <a:pt x="3714822" y="990324"/>
                </a:cubicBezTo>
                <a:cubicBezTo>
                  <a:pt x="3714822" y="951802"/>
                  <a:pt x="3676296" y="951802"/>
                  <a:pt x="3676296" y="914885"/>
                </a:cubicBezTo>
                <a:cubicBezTo>
                  <a:pt x="3753348" y="951802"/>
                  <a:pt x="3944371" y="951802"/>
                  <a:pt x="3981290" y="876364"/>
                </a:cubicBezTo>
                <a:cubicBezTo>
                  <a:pt x="4058342" y="914885"/>
                  <a:pt x="4210839" y="876364"/>
                  <a:pt x="4286285" y="914885"/>
                </a:cubicBezTo>
                <a:cubicBezTo>
                  <a:pt x="4363336" y="837842"/>
                  <a:pt x="4554359" y="951802"/>
                  <a:pt x="4629805" y="876364"/>
                </a:cubicBezTo>
                <a:cubicBezTo>
                  <a:pt x="4629805" y="876364"/>
                  <a:pt x="4629805" y="914885"/>
                  <a:pt x="4666726" y="951802"/>
                </a:cubicBezTo>
                <a:cubicBezTo>
                  <a:pt x="4666726" y="914885"/>
                  <a:pt x="4706856" y="914885"/>
                  <a:pt x="4706856" y="951802"/>
                </a:cubicBezTo>
                <a:cubicBezTo>
                  <a:pt x="4859354" y="914885"/>
                  <a:pt x="5125822" y="990324"/>
                  <a:pt x="5239794" y="914885"/>
                </a:cubicBezTo>
                <a:cubicBezTo>
                  <a:pt x="5278320" y="951802"/>
                  <a:pt x="5469342" y="951802"/>
                  <a:pt x="5544788" y="914885"/>
                </a:cubicBezTo>
                <a:cubicBezTo>
                  <a:pt x="5544788" y="914885"/>
                  <a:pt x="5506262" y="914885"/>
                  <a:pt x="5506262" y="876364"/>
                </a:cubicBezTo>
                <a:cubicBezTo>
                  <a:pt x="5735811" y="837842"/>
                  <a:pt x="5926834" y="914885"/>
                  <a:pt x="6040805" y="762404"/>
                </a:cubicBezTo>
                <a:lnTo>
                  <a:pt x="6017705" y="753849"/>
                </a:lnTo>
                <a:lnTo>
                  <a:pt x="6039501" y="749464"/>
                </a:lnTo>
                <a:cubicBezTo>
                  <a:pt x="6221594" y="728096"/>
                  <a:pt x="6478633" y="770831"/>
                  <a:pt x="6650794" y="685361"/>
                </a:cubicBezTo>
                <a:cubicBezTo>
                  <a:pt x="6764766" y="762404"/>
                  <a:pt x="6878737" y="609923"/>
                  <a:pt x="6955789" y="723883"/>
                </a:cubicBezTo>
                <a:cubicBezTo>
                  <a:pt x="6992709" y="723883"/>
                  <a:pt x="6992709" y="685361"/>
                  <a:pt x="7031235" y="685361"/>
                </a:cubicBezTo>
                <a:cubicBezTo>
                  <a:pt x="7069760" y="685361"/>
                  <a:pt x="7069760" y="723883"/>
                  <a:pt x="7108286" y="723883"/>
                </a:cubicBezTo>
                <a:cubicBezTo>
                  <a:pt x="7145206" y="723883"/>
                  <a:pt x="7145206" y="685361"/>
                  <a:pt x="7145206" y="685361"/>
                </a:cubicBezTo>
                <a:cubicBezTo>
                  <a:pt x="7183732" y="685361"/>
                  <a:pt x="7220652" y="685361"/>
                  <a:pt x="7260783" y="723883"/>
                </a:cubicBezTo>
                <a:cubicBezTo>
                  <a:pt x="7488726" y="723883"/>
                  <a:pt x="7641223" y="685361"/>
                  <a:pt x="7870772" y="685361"/>
                </a:cubicBezTo>
                <a:cubicBezTo>
                  <a:pt x="7983138" y="646840"/>
                  <a:pt x="8251212" y="685361"/>
                  <a:pt x="8440628" y="685361"/>
                </a:cubicBezTo>
                <a:cubicBezTo>
                  <a:pt x="8633257" y="646840"/>
                  <a:pt x="8822675" y="646840"/>
                  <a:pt x="8975172" y="646840"/>
                </a:cubicBezTo>
                <a:cubicBezTo>
                  <a:pt x="9166195" y="646840"/>
                  <a:pt x="9318691" y="646840"/>
                  <a:pt x="9471188" y="609923"/>
                </a:cubicBezTo>
                <a:cubicBezTo>
                  <a:pt x="9471188" y="646840"/>
                  <a:pt x="9508109" y="646840"/>
                  <a:pt x="9471188" y="685361"/>
                </a:cubicBezTo>
                <a:cubicBezTo>
                  <a:pt x="9546635" y="685361"/>
                  <a:pt x="9546635" y="646840"/>
                  <a:pt x="9546635" y="609923"/>
                </a:cubicBezTo>
                <a:cubicBezTo>
                  <a:pt x="9585161" y="646840"/>
                  <a:pt x="9585161" y="646840"/>
                  <a:pt x="9585161" y="685361"/>
                </a:cubicBezTo>
                <a:cubicBezTo>
                  <a:pt x="9623686" y="609923"/>
                  <a:pt x="9623686" y="646840"/>
                  <a:pt x="9699133" y="646840"/>
                </a:cubicBezTo>
                <a:cubicBezTo>
                  <a:pt x="9699133" y="609923"/>
                  <a:pt x="9623686" y="646840"/>
                  <a:pt x="9623686" y="609923"/>
                </a:cubicBezTo>
                <a:cubicBezTo>
                  <a:pt x="9699133" y="609923"/>
                  <a:pt x="9851630" y="646840"/>
                  <a:pt x="9813104" y="685361"/>
                </a:cubicBezTo>
                <a:cubicBezTo>
                  <a:pt x="9890154" y="685361"/>
                  <a:pt x="9890154" y="646840"/>
                  <a:pt x="9890154" y="609923"/>
                </a:cubicBezTo>
                <a:cubicBezTo>
                  <a:pt x="10055895" y="609923"/>
                  <a:pt x="10135605" y="667681"/>
                  <a:pt x="10305647" y="656314"/>
                </a:cubicBezTo>
                <a:lnTo>
                  <a:pt x="10369487" y="648650"/>
                </a:lnTo>
                <a:lnTo>
                  <a:pt x="10370722" y="651655"/>
                </a:lnTo>
                <a:cubicBezTo>
                  <a:pt x="10375337" y="656470"/>
                  <a:pt x="10384567" y="666101"/>
                  <a:pt x="10384567" y="685361"/>
                </a:cubicBezTo>
                <a:cubicBezTo>
                  <a:pt x="10423092" y="685361"/>
                  <a:pt x="10461617" y="646840"/>
                  <a:pt x="10500143" y="646840"/>
                </a:cubicBezTo>
                <a:cubicBezTo>
                  <a:pt x="10537064" y="609923"/>
                  <a:pt x="10537064" y="646840"/>
                  <a:pt x="10575589" y="646840"/>
                </a:cubicBezTo>
                <a:cubicBezTo>
                  <a:pt x="10652641" y="646840"/>
                  <a:pt x="10652641" y="609923"/>
                  <a:pt x="10766612" y="609923"/>
                </a:cubicBezTo>
                <a:cubicBezTo>
                  <a:pt x="10689562" y="646840"/>
                  <a:pt x="10878978" y="609923"/>
                  <a:pt x="10917504" y="646840"/>
                </a:cubicBezTo>
                <a:cubicBezTo>
                  <a:pt x="10992950" y="646840"/>
                  <a:pt x="10992950" y="609923"/>
                  <a:pt x="11031475" y="609923"/>
                </a:cubicBezTo>
                <a:cubicBezTo>
                  <a:pt x="11070001" y="609923"/>
                  <a:pt x="10992950" y="609923"/>
                  <a:pt x="10992950" y="646840"/>
                </a:cubicBezTo>
                <a:cubicBezTo>
                  <a:pt x="11183972" y="646840"/>
                  <a:pt x="11222498" y="609923"/>
                  <a:pt x="11413521" y="609923"/>
                </a:cubicBezTo>
                <a:cubicBezTo>
                  <a:pt x="11527492" y="646840"/>
                  <a:pt x="11641464" y="609923"/>
                  <a:pt x="11679990" y="609923"/>
                </a:cubicBezTo>
                <a:cubicBezTo>
                  <a:pt x="11755436" y="609923"/>
                  <a:pt x="11755436" y="646840"/>
                  <a:pt x="11830882" y="646840"/>
                </a:cubicBezTo>
                <a:cubicBezTo>
                  <a:pt x="11907932" y="685361"/>
                  <a:pt x="12098956" y="609923"/>
                  <a:pt x="12098956" y="685361"/>
                </a:cubicBezTo>
                <a:cubicBezTo>
                  <a:pt x="12289978" y="646840"/>
                  <a:pt x="12440870" y="646840"/>
                  <a:pt x="12708944" y="646840"/>
                </a:cubicBezTo>
                <a:cubicBezTo>
                  <a:pt x="12708944" y="609923"/>
                  <a:pt x="12899968" y="646840"/>
                  <a:pt x="12936888" y="646840"/>
                </a:cubicBezTo>
                <a:cubicBezTo>
                  <a:pt x="13013938" y="646840"/>
                  <a:pt x="12975414" y="646840"/>
                  <a:pt x="12975414" y="609923"/>
                </a:cubicBezTo>
                <a:cubicBezTo>
                  <a:pt x="13013938" y="609923"/>
                  <a:pt x="13052464" y="646840"/>
                  <a:pt x="13127910" y="609923"/>
                </a:cubicBezTo>
                <a:cubicBezTo>
                  <a:pt x="13147173" y="609923"/>
                  <a:pt x="13159212" y="609923"/>
                  <a:pt x="13165834" y="609322"/>
                </a:cubicBezTo>
                <a:lnTo>
                  <a:pt x="13166408" y="608875"/>
                </a:lnTo>
                <a:lnTo>
                  <a:pt x="13166436" y="609923"/>
                </a:lnTo>
                <a:cubicBezTo>
                  <a:pt x="13357458" y="646840"/>
                  <a:pt x="13546876" y="532881"/>
                  <a:pt x="13699374" y="571402"/>
                </a:cubicBezTo>
                <a:cubicBezTo>
                  <a:pt x="13774820" y="532881"/>
                  <a:pt x="13967448" y="609923"/>
                  <a:pt x="14004368" y="532881"/>
                </a:cubicBezTo>
                <a:cubicBezTo>
                  <a:pt x="14042894" y="532881"/>
                  <a:pt x="14079814" y="532881"/>
                  <a:pt x="14079814" y="571402"/>
                </a:cubicBezTo>
                <a:cubicBezTo>
                  <a:pt x="14156864" y="571402"/>
                  <a:pt x="14119944" y="532881"/>
                  <a:pt x="14156864" y="532881"/>
                </a:cubicBezTo>
                <a:cubicBezTo>
                  <a:pt x="14156864" y="609923"/>
                  <a:pt x="14347888" y="532881"/>
                  <a:pt x="14461860" y="532881"/>
                </a:cubicBezTo>
                <a:cubicBezTo>
                  <a:pt x="14537306" y="532881"/>
                  <a:pt x="14614356" y="571402"/>
                  <a:pt x="14652882" y="494359"/>
                </a:cubicBezTo>
                <a:cubicBezTo>
                  <a:pt x="14766854" y="571402"/>
                  <a:pt x="14882430" y="532881"/>
                  <a:pt x="15034928" y="494359"/>
                </a:cubicBezTo>
                <a:cubicBezTo>
                  <a:pt x="15071848" y="494359"/>
                  <a:pt x="15034928" y="494359"/>
                  <a:pt x="15034928" y="457443"/>
                </a:cubicBezTo>
                <a:cubicBezTo>
                  <a:pt x="15262870" y="494359"/>
                  <a:pt x="15376842" y="457443"/>
                  <a:pt x="15529340" y="418921"/>
                </a:cubicBezTo>
                <a:cubicBezTo>
                  <a:pt x="15604786" y="418921"/>
                  <a:pt x="15643312" y="457443"/>
                  <a:pt x="15643312" y="494359"/>
                </a:cubicBezTo>
                <a:cubicBezTo>
                  <a:pt x="15757282" y="494359"/>
                  <a:pt x="15757282" y="457443"/>
                  <a:pt x="15795808" y="418921"/>
                </a:cubicBezTo>
                <a:cubicBezTo>
                  <a:pt x="15795808" y="494359"/>
                  <a:pt x="15948306" y="418921"/>
                  <a:pt x="15948306" y="457443"/>
                </a:cubicBezTo>
                <a:cubicBezTo>
                  <a:pt x="16023752" y="418921"/>
                  <a:pt x="16139328" y="457443"/>
                  <a:pt x="16214774" y="457443"/>
                </a:cubicBezTo>
                <a:cubicBezTo>
                  <a:pt x="16176248" y="457443"/>
                  <a:pt x="16291826" y="494359"/>
                  <a:pt x="16328746" y="494359"/>
                </a:cubicBezTo>
                <a:cubicBezTo>
                  <a:pt x="16405796" y="494359"/>
                  <a:pt x="16444322" y="457443"/>
                  <a:pt x="16481242" y="457443"/>
                </a:cubicBezTo>
                <a:cubicBezTo>
                  <a:pt x="16558294" y="457443"/>
                  <a:pt x="16633740" y="494359"/>
                  <a:pt x="16672266" y="494359"/>
                </a:cubicBezTo>
                <a:cubicBezTo>
                  <a:pt x="16786238" y="494359"/>
                  <a:pt x="16938734" y="494359"/>
                  <a:pt x="17091232" y="494359"/>
                </a:cubicBezTo>
                <a:cubicBezTo>
                  <a:pt x="17129758" y="494359"/>
                  <a:pt x="17129758" y="494359"/>
                  <a:pt x="17129758" y="532881"/>
                </a:cubicBezTo>
                <a:cubicBezTo>
                  <a:pt x="17243728" y="457443"/>
                  <a:pt x="17359306" y="532881"/>
                  <a:pt x="17511802" y="532881"/>
                </a:cubicBezTo>
                <a:cubicBezTo>
                  <a:pt x="17473278" y="494359"/>
                  <a:pt x="17434752" y="494359"/>
                  <a:pt x="17434752" y="457443"/>
                </a:cubicBezTo>
                <a:cubicBezTo>
                  <a:pt x="17473278" y="532881"/>
                  <a:pt x="17739746" y="457443"/>
                  <a:pt x="17892244" y="494359"/>
                </a:cubicBezTo>
                <a:cubicBezTo>
                  <a:pt x="17892244" y="418921"/>
                  <a:pt x="17739746" y="457443"/>
                  <a:pt x="17739746" y="418921"/>
                </a:cubicBezTo>
                <a:cubicBezTo>
                  <a:pt x="17664300" y="457443"/>
                  <a:pt x="17548724" y="418921"/>
                  <a:pt x="17434752" y="457443"/>
                </a:cubicBezTo>
                <a:cubicBezTo>
                  <a:pt x="17739746" y="341878"/>
                  <a:pt x="18158712" y="341878"/>
                  <a:pt x="18349734" y="304961"/>
                </a:cubicBezTo>
                <a:cubicBezTo>
                  <a:pt x="18274288" y="227918"/>
                  <a:pt x="17930768" y="380399"/>
                  <a:pt x="17816798" y="266440"/>
                </a:cubicBezTo>
                <a:cubicBezTo>
                  <a:pt x="17701220" y="266440"/>
                  <a:pt x="17701220" y="266440"/>
                  <a:pt x="17587248" y="304961"/>
                </a:cubicBezTo>
                <a:cubicBezTo>
                  <a:pt x="17625774" y="266440"/>
                  <a:pt x="17625774" y="266440"/>
                  <a:pt x="17548724" y="227918"/>
                </a:cubicBezTo>
                <a:cubicBezTo>
                  <a:pt x="17473278" y="341878"/>
                  <a:pt x="17206808" y="227918"/>
                  <a:pt x="17129758" y="341878"/>
                </a:cubicBezTo>
                <a:cubicBezTo>
                  <a:pt x="17091232" y="266440"/>
                  <a:pt x="17015786" y="341878"/>
                  <a:pt x="16938734" y="304961"/>
                </a:cubicBezTo>
                <a:cubicBezTo>
                  <a:pt x="16977260" y="304961"/>
                  <a:pt x="17015786" y="304961"/>
                  <a:pt x="17015786" y="304961"/>
                </a:cubicBezTo>
                <a:cubicBezTo>
                  <a:pt x="16977260" y="227918"/>
                  <a:pt x="16749316" y="266440"/>
                  <a:pt x="16786238" y="304961"/>
                </a:cubicBezTo>
                <a:cubicBezTo>
                  <a:pt x="16672266" y="266440"/>
                  <a:pt x="16558294" y="304961"/>
                  <a:pt x="16405796" y="341878"/>
                </a:cubicBezTo>
                <a:cubicBezTo>
                  <a:pt x="16328746" y="304961"/>
                  <a:pt x="15986832" y="266440"/>
                  <a:pt x="15948306" y="341878"/>
                </a:cubicBezTo>
                <a:cubicBezTo>
                  <a:pt x="15909780" y="341878"/>
                  <a:pt x="15872860" y="341878"/>
                  <a:pt x="15872860" y="304961"/>
                </a:cubicBezTo>
                <a:cubicBezTo>
                  <a:pt x="15681836" y="304961"/>
                  <a:pt x="15567866" y="341878"/>
                  <a:pt x="15376842" y="304961"/>
                </a:cubicBezTo>
                <a:cubicBezTo>
                  <a:pt x="15529340" y="266440"/>
                  <a:pt x="15681836" y="304961"/>
                  <a:pt x="15795808" y="227918"/>
                </a:cubicBezTo>
                <a:cubicBezTo>
                  <a:pt x="15757282" y="227918"/>
                  <a:pt x="15757282" y="227918"/>
                  <a:pt x="15757282" y="191002"/>
                </a:cubicBezTo>
                <a:cubicBezTo>
                  <a:pt x="15681836" y="227918"/>
                  <a:pt x="15681836" y="227918"/>
                  <a:pt x="15604786" y="191002"/>
                </a:cubicBezTo>
                <a:cubicBezTo>
                  <a:pt x="15567866" y="227918"/>
                  <a:pt x="15452288" y="266440"/>
                  <a:pt x="15376842" y="227918"/>
                </a:cubicBezTo>
                <a:cubicBezTo>
                  <a:pt x="15338316" y="266440"/>
                  <a:pt x="15224346" y="266440"/>
                  <a:pt x="15147294" y="304961"/>
                </a:cubicBezTo>
                <a:cubicBezTo>
                  <a:pt x="15224346" y="266440"/>
                  <a:pt x="15110374" y="266440"/>
                  <a:pt x="15071848" y="266440"/>
                </a:cubicBezTo>
                <a:cubicBezTo>
                  <a:pt x="15338316" y="191002"/>
                  <a:pt x="15681836" y="191002"/>
                  <a:pt x="15909780" y="152480"/>
                </a:cubicBezTo>
                <a:cubicBezTo>
                  <a:pt x="15948306" y="152480"/>
                  <a:pt x="16023752" y="227918"/>
                  <a:pt x="16062278" y="152480"/>
                </a:cubicBezTo>
                <a:cubicBezTo>
                  <a:pt x="16100802" y="152480"/>
                  <a:pt x="16139328" y="191002"/>
                  <a:pt x="16176248" y="227918"/>
                </a:cubicBezTo>
                <a:cubicBezTo>
                  <a:pt x="16139328" y="191002"/>
                  <a:pt x="16176248" y="191002"/>
                  <a:pt x="16253300" y="152480"/>
                </a:cubicBezTo>
                <a:cubicBezTo>
                  <a:pt x="16253300" y="152480"/>
                  <a:pt x="16253300" y="191002"/>
                  <a:pt x="16291826" y="191002"/>
                </a:cubicBezTo>
                <a:cubicBezTo>
                  <a:pt x="16367272" y="191002"/>
                  <a:pt x="16328746" y="152480"/>
                  <a:pt x="16405796" y="152480"/>
                </a:cubicBezTo>
                <a:cubicBezTo>
                  <a:pt x="16405796" y="152480"/>
                  <a:pt x="16405796" y="152480"/>
                  <a:pt x="16444322" y="152480"/>
                </a:cubicBezTo>
                <a:cubicBezTo>
                  <a:pt x="16596820" y="75437"/>
                  <a:pt x="16938734" y="152480"/>
                  <a:pt x="17054312" y="113959"/>
                </a:cubicBezTo>
                <a:cubicBezTo>
                  <a:pt x="17206808" y="152480"/>
                  <a:pt x="17359306" y="75437"/>
                  <a:pt x="17587248" y="113959"/>
                </a:cubicBezTo>
                <a:cubicBezTo>
                  <a:pt x="17701220" y="75437"/>
                  <a:pt x="17816798" y="38521"/>
                  <a:pt x="17853718" y="113959"/>
                </a:cubicBezTo>
                <a:cubicBezTo>
                  <a:pt x="17892244" y="75437"/>
                  <a:pt x="17930768" y="75437"/>
                  <a:pt x="17930768" y="75437"/>
                </a:cubicBezTo>
                <a:cubicBezTo>
                  <a:pt x="17930768" y="66208"/>
                  <a:pt x="17928360" y="59286"/>
                  <a:pt x="17924748" y="54095"/>
                </a:cubicBezTo>
                <a:lnTo>
                  <a:pt x="17924568" y="53945"/>
                </a:lnTo>
                <a:lnTo>
                  <a:pt x="17954646" y="52365"/>
                </a:lnTo>
                <a:cubicBezTo>
                  <a:pt x="17978524" y="47750"/>
                  <a:pt x="18007018" y="38521"/>
                  <a:pt x="18044740" y="38521"/>
                </a:cubicBezTo>
                <a:cubicBezTo>
                  <a:pt x="18188008" y="38521"/>
                  <a:pt x="18417054" y="38521"/>
                  <a:pt x="18618788" y="38521"/>
                </a:cubicBezTo>
                <a:lnTo>
                  <a:pt x="18730176" y="38521"/>
                </a:lnTo>
                <a:cubicBezTo>
                  <a:pt x="18730176" y="75437"/>
                  <a:pt x="18730176" y="75437"/>
                  <a:pt x="18730176" y="75437"/>
                </a:cubicBezTo>
                <a:lnTo>
                  <a:pt x="18768700" y="75437"/>
                </a:lnTo>
                <a:cubicBezTo>
                  <a:pt x="18807226" y="75437"/>
                  <a:pt x="18730176" y="113959"/>
                  <a:pt x="18768700" y="113959"/>
                </a:cubicBezTo>
                <a:cubicBezTo>
                  <a:pt x="18882672" y="0"/>
                  <a:pt x="19112220" y="113959"/>
                  <a:pt x="19264718" y="113959"/>
                </a:cubicBezTo>
                <a:cubicBezTo>
                  <a:pt x="19264718" y="75437"/>
                  <a:pt x="19226192" y="75437"/>
                  <a:pt x="19226192" y="75437"/>
                </a:cubicBezTo>
                <a:cubicBezTo>
                  <a:pt x="19417214" y="38521"/>
                  <a:pt x="19683684" y="0"/>
                  <a:pt x="19797656" y="38521"/>
                </a:cubicBezTo>
                <a:cubicBezTo>
                  <a:pt x="19836180" y="38521"/>
                  <a:pt x="19797656" y="0"/>
                  <a:pt x="198361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2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4644088" y="1"/>
            <a:ext cx="4946852" cy="13716000"/>
          </a:xfrm>
          <a:custGeom>
            <a:avLst/>
            <a:gdLst>
              <a:gd name="connsiteX0" fmla="*/ 3814104 w 4946852"/>
              <a:gd name="connsiteY0" fmla="*/ 11540901 h 13716000"/>
              <a:gd name="connsiteX1" fmla="*/ 3832578 w 4946852"/>
              <a:gd name="connsiteY1" fmla="*/ 11577834 h 13716000"/>
              <a:gd name="connsiteX2" fmla="*/ 3872728 w 4946852"/>
              <a:gd name="connsiteY2" fmla="*/ 11698239 h 13716000"/>
              <a:gd name="connsiteX3" fmla="*/ 3698782 w 4946852"/>
              <a:gd name="connsiteY3" fmla="*/ 11214745 h 13716000"/>
              <a:gd name="connsiteX4" fmla="*/ 3774362 w 4946852"/>
              <a:gd name="connsiteY4" fmla="*/ 11434240 h 13716000"/>
              <a:gd name="connsiteX5" fmla="*/ 3814104 w 4946852"/>
              <a:gd name="connsiteY5" fmla="*/ 11540901 h 13716000"/>
              <a:gd name="connsiteX6" fmla="*/ 3772352 w 4946852"/>
              <a:gd name="connsiteY6" fmla="*/ 11457429 h 13716000"/>
              <a:gd name="connsiteX7" fmla="*/ 3692052 w 4946852"/>
              <a:gd name="connsiteY7" fmla="*/ 11217531 h 13716000"/>
              <a:gd name="connsiteX8" fmla="*/ 514535 w 4946852"/>
              <a:gd name="connsiteY8" fmla="*/ 0 h 13716000"/>
              <a:gd name="connsiteX9" fmla="*/ 4946852 w 4946852"/>
              <a:gd name="connsiteY9" fmla="*/ 0 h 13716000"/>
              <a:gd name="connsiteX10" fmla="*/ 4935802 w 4946852"/>
              <a:gd name="connsiteY10" fmla="*/ 488713 h 13716000"/>
              <a:gd name="connsiteX11" fmla="*/ 4756038 w 4946852"/>
              <a:gd name="connsiteY11" fmla="*/ 2012931 h 13716000"/>
              <a:gd name="connsiteX12" fmla="*/ 4515134 w 4946852"/>
              <a:gd name="connsiteY12" fmla="*/ 2474484 h 13716000"/>
              <a:gd name="connsiteX13" fmla="*/ 4333546 w 4946852"/>
              <a:gd name="connsiteY13" fmla="*/ 3938500 h 13716000"/>
              <a:gd name="connsiteX14" fmla="*/ 4294308 w 4946852"/>
              <a:gd name="connsiteY14" fmla="*/ 5442650 h 13716000"/>
              <a:gd name="connsiteX15" fmla="*/ 4374608 w 4946852"/>
              <a:gd name="connsiteY15" fmla="*/ 6965956 h 13716000"/>
              <a:gd name="connsiteX16" fmla="*/ 4493326 w 4946852"/>
              <a:gd name="connsiteY16" fmla="*/ 8459773 h 13716000"/>
              <a:gd name="connsiteX17" fmla="*/ 4484794 w 4946852"/>
              <a:gd name="connsiteY17" fmla="*/ 8421990 h 13716000"/>
              <a:gd name="connsiteX18" fmla="*/ 4413846 w 4946852"/>
              <a:gd name="connsiteY18" fmla="*/ 8128959 h 13716000"/>
              <a:gd name="connsiteX19" fmla="*/ 4494148 w 4946852"/>
              <a:gd name="connsiteY19" fmla="*/ 8470107 h 13716000"/>
              <a:gd name="connsiteX20" fmla="*/ 4493326 w 4946852"/>
              <a:gd name="connsiteY20" fmla="*/ 8459773 h 13716000"/>
              <a:gd name="connsiteX21" fmla="*/ 4554372 w 4946852"/>
              <a:gd name="connsiteY21" fmla="*/ 8730073 h 13716000"/>
              <a:gd name="connsiteX22" fmla="*/ 4595436 w 4946852"/>
              <a:gd name="connsiteY22" fmla="*/ 8990950 h 13716000"/>
              <a:gd name="connsiteX23" fmla="*/ 4595436 w 4946852"/>
              <a:gd name="connsiteY23" fmla="*/ 9151490 h 13716000"/>
              <a:gd name="connsiteX24" fmla="*/ 4474984 w 4946852"/>
              <a:gd name="connsiteY24" fmla="*/ 9492638 h 13716000"/>
              <a:gd name="connsiteX25" fmla="*/ 4434834 w 4946852"/>
              <a:gd name="connsiteY25" fmla="*/ 9833785 h 13716000"/>
              <a:gd name="connsiteX26" fmla="*/ 4474984 w 4946852"/>
              <a:gd name="connsiteY26" fmla="*/ 10214156 h 13716000"/>
              <a:gd name="connsiteX27" fmla="*/ 4515134 w 4946852"/>
              <a:gd name="connsiteY27" fmla="*/ 10414831 h 13716000"/>
              <a:gd name="connsiteX28" fmla="*/ 4595436 w 4946852"/>
              <a:gd name="connsiteY28" fmla="*/ 10615506 h 13716000"/>
              <a:gd name="connsiteX29" fmla="*/ 4474984 w 4946852"/>
              <a:gd name="connsiteY29" fmla="*/ 10916519 h 13716000"/>
              <a:gd name="connsiteX30" fmla="*/ 4654748 w 4946852"/>
              <a:gd name="connsiteY30" fmla="*/ 11477497 h 13716000"/>
              <a:gd name="connsiteX31" fmla="*/ 4776112 w 4946852"/>
              <a:gd name="connsiteY31" fmla="*/ 11738374 h 13716000"/>
              <a:gd name="connsiteX32" fmla="*/ 4836338 w 4946852"/>
              <a:gd name="connsiteY32" fmla="*/ 11878847 h 13716000"/>
              <a:gd name="connsiteX33" fmla="*/ 4895652 w 4946852"/>
              <a:gd name="connsiteY33" fmla="*/ 11999252 h 13716000"/>
              <a:gd name="connsiteX34" fmla="*/ 4776112 w 4946852"/>
              <a:gd name="connsiteY34" fmla="*/ 11858779 h 13716000"/>
              <a:gd name="connsiteX35" fmla="*/ 4714974 w 4946852"/>
              <a:gd name="connsiteY35" fmla="*/ 11698239 h 13716000"/>
              <a:gd name="connsiteX36" fmla="*/ 4634674 w 4946852"/>
              <a:gd name="connsiteY36" fmla="*/ 11798577 h 13716000"/>
              <a:gd name="connsiteX37" fmla="*/ 4554372 w 4946852"/>
              <a:gd name="connsiteY37" fmla="*/ 11898914 h 13716000"/>
              <a:gd name="connsiteX38" fmla="*/ 4374608 w 4946852"/>
              <a:gd name="connsiteY38" fmla="*/ 11537699 h 13716000"/>
              <a:gd name="connsiteX39" fmla="*/ 4254158 w 4946852"/>
              <a:gd name="connsiteY39" fmla="*/ 11137261 h 13716000"/>
              <a:gd name="connsiteX40" fmla="*/ 4153782 w 4946852"/>
              <a:gd name="connsiteY40" fmla="*/ 11176484 h 13716000"/>
              <a:gd name="connsiteX41" fmla="*/ 4234082 w 4946852"/>
              <a:gd name="connsiteY41" fmla="*/ 11417294 h 13716000"/>
              <a:gd name="connsiteX42" fmla="*/ 4314382 w 4946852"/>
              <a:gd name="connsiteY42" fmla="*/ 11617969 h 13716000"/>
              <a:gd name="connsiteX43" fmla="*/ 4354534 w 4946852"/>
              <a:gd name="connsiteY43" fmla="*/ 11718307 h 13716000"/>
              <a:gd name="connsiteX44" fmla="*/ 4394684 w 4946852"/>
              <a:gd name="connsiteY44" fmla="*/ 11838712 h 13716000"/>
              <a:gd name="connsiteX45" fmla="*/ 4494148 w 4946852"/>
              <a:gd name="connsiteY45" fmla="*/ 12059454 h 13716000"/>
              <a:gd name="connsiteX46" fmla="*/ 4394684 w 4946852"/>
              <a:gd name="connsiteY46" fmla="*/ 12521007 h 13716000"/>
              <a:gd name="connsiteX47" fmla="*/ 4193932 w 4946852"/>
              <a:gd name="connsiteY47" fmla="*/ 12199927 h 13716000"/>
              <a:gd name="connsiteX48" fmla="*/ 4033330 w 4946852"/>
              <a:gd name="connsiteY48" fmla="*/ 11818644 h 13716000"/>
              <a:gd name="connsiteX49" fmla="*/ 3892804 w 4946852"/>
              <a:gd name="connsiteY49" fmla="*/ 11438274 h 13716000"/>
              <a:gd name="connsiteX50" fmla="*/ 3752276 w 4946852"/>
              <a:gd name="connsiteY50" fmla="*/ 11056991 h 13716000"/>
              <a:gd name="connsiteX51" fmla="*/ 3732516 w 4946852"/>
              <a:gd name="connsiteY51" fmla="*/ 11200785 h 13716000"/>
              <a:gd name="connsiteX52" fmla="*/ 3698782 w 4946852"/>
              <a:gd name="connsiteY52" fmla="*/ 11214745 h 13716000"/>
              <a:gd name="connsiteX53" fmla="*/ 3687374 w 4946852"/>
              <a:gd name="connsiteY53" fmla="*/ 11181615 h 13716000"/>
              <a:gd name="connsiteX54" fmla="*/ 3531450 w 4946852"/>
              <a:gd name="connsiteY54" fmla="*/ 10695776 h 13716000"/>
              <a:gd name="connsiteX55" fmla="*/ 3231234 w 4946852"/>
              <a:gd name="connsiteY55" fmla="*/ 9673245 h 13716000"/>
              <a:gd name="connsiteX56" fmla="*/ 3129946 w 4946852"/>
              <a:gd name="connsiteY56" fmla="*/ 9693313 h 13716000"/>
              <a:gd name="connsiteX57" fmla="*/ 3191084 w 4946852"/>
              <a:gd name="connsiteY57" fmla="*/ 9953278 h 13716000"/>
              <a:gd name="connsiteX58" fmla="*/ 2990332 w 4946852"/>
              <a:gd name="connsiteY58" fmla="*/ 10014393 h 13716000"/>
              <a:gd name="connsiteX59" fmla="*/ 2809654 w 4946852"/>
              <a:gd name="connsiteY59" fmla="*/ 9452503 h 13716000"/>
              <a:gd name="connsiteX60" fmla="*/ 2769504 w 4946852"/>
              <a:gd name="connsiteY60" fmla="*/ 9291963 h 13716000"/>
              <a:gd name="connsiteX61" fmla="*/ 2729354 w 4946852"/>
              <a:gd name="connsiteY61" fmla="*/ 9131423 h 13716000"/>
              <a:gd name="connsiteX62" fmla="*/ 2628978 w 4946852"/>
              <a:gd name="connsiteY62" fmla="*/ 8830410 h 13716000"/>
              <a:gd name="connsiteX63" fmla="*/ 2548676 w 4946852"/>
              <a:gd name="connsiteY63" fmla="*/ 8570445 h 13716000"/>
              <a:gd name="connsiteX64" fmla="*/ 2448300 w 4946852"/>
              <a:gd name="connsiteY64" fmla="*/ 8389837 h 13716000"/>
              <a:gd name="connsiteX65" fmla="*/ 2227474 w 4946852"/>
              <a:gd name="connsiteY65" fmla="*/ 8349702 h 13716000"/>
              <a:gd name="connsiteX66" fmla="*/ 2268536 w 4946852"/>
              <a:gd name="connsiteY66" fmla="*/ 8609667 h 13716000"/>
              <a:gd name="connsiteX67" fmla="*/ 2107935 w 4946852"/>
              <a:gd name="connsiteY67" fmla="*/ 8630647 h 13716000"/>
              <a:gd name="connsiteX68" fmla="*/ 2147172 w 4946852"/>
              <a:gd name="connsiteY68" fmla="*/ 9051153 h 13716000"/>
              <a:gd name="connsiteX69" fmla="*/ 2207398 w 4946852"/>
              <a:gd name="connsiteY69" fmla="*/ 9492638 h 13716000"/>
              <a:gd name="connsiteX70" fmla="*/ 2327850 w 4946852"/>
              <a:gd name="connsiteY70" fmla="*/ 10334561 h 13716000"/>
              <a:gd name="connsiteX71" fmla="*/ 2167248 w 4946852"/>
              <a:gd name="connsiteY71" fmla="*/ 10394763 h 13716000"/>
              <a:gd name="connsiteX72" fmla="*/ 2066872 w 4946852"/>
              <a:gd name="connsiteY72" fmla="*/ 10014393 h 13716000"/>
              <a:gd name="connsiteX73" fmla="*/ 2107935 w 4946852"/>
              <a:gd name="connsiteY73" fmla="*/ 10254291 h 13716000"/>
              <a:gd name="connsiteX74" fmla="*/ 2086947 w 4946852"/>
              <a:gd name="connsiteY74" fmla="*/ 10454966 h 13716000"/>
              <a:gd name="connsiteX75" fmla="*/ 2027634 w 4946852"/>
              <a:gd name="connsiteY75" fmla="*/ 10715844 h 13716000"/>
              <a:gd name="connsiteX76" fmla="*/ 2047710 w 4946852"/>
              <a:gd name="connsiteY76" fmla="*/ 11137261 h 13716000"/>
              <a:gd name="connsiteX77" fmla="*/ 2167248 w 4946852"/>
              <a:gd name="connsiteY77" fmla="*/ 11658104 h 13716000"/>
              <a:gd name="connsiteX78" fmla="*/ 2608902 w 4946852"/>
              <a:gd name="connsiteY78" fmla="*/ 12841175 h 13716000"/>
              <a:gd name="connsiteX79" fmla="*/ 2508526 w 4946852"/>
              <a:gd name="connsiteY79" fmla="*/ 13042762 h 13716000"/>
              <a:gd name="connsiteX80" fmla="*/ 2689204 w 4946852"/>
              <a:gd name="connsiteY80" fmla="*/ 13403066 h 13716000"/>
              <a:gd name="connsiteX81" fmla="*/ 2793554 w 4946852"/>
              <a:gd name="connsiteY81" fmla="*/ 13716000 h 13716000"/>
              <a:gd name="connsiteX82" fmla="*/ 2642784 w 4946852"/>
              <a:gd name="connsiteY82" fmla="*/ 13716000 h 13716000"/>
              <a:gd name="connsiteX83" fmla="*/ 2480924 w 4946852"/>
              <a:gd name="connsiteY83" fmla="*/ 13389254 h 13716000"/>
              <a:gd name="connsiteX84" fmla="*/ 2307774 w 4946852"/>
              <a:gd name="connsiteY84" fmla="*/ 13001715 h 13716000"/>
              <a:gd name="connsiteX85" fmla="*/ 1746581 w 4946852"/>
              <a:gd name="connsiteY85" fmla="*/ 11397227 h 13716000"/>
              <a:gd name="connsiteX86" fmla="*/ 1284852 w 4946852"/>
              <a:gd name="connsiteY86" fmla="*/ 9793650 h 13716000"/>
              <a:gd name="connsiteX87" fmla="*/ 863272 w 4946852"/>
              <a:gd name="connsiteY87" fmla="*/ 8208317 h 13716000"/>
              <a:gd name="connsiteX88" fmla="*/ 642445 w 4946852"/>
              <a:gd name="connsiteY88" fmla="*/ 7827947 h 13716000"/>
              <a:gd name="connsiteX89" fmla="*/ 583132 w 4946852"/>
              <a:gd name="connsiteY89" fmla="*/ 7427509 h 13716000"/>
              <a:gd name="connsiteX90" fmla="*/ 342229 w 4946852"/>
              <a:gd name="connsiteY90" fmla="*/ 7306192 h 13716000"/>
              <a:gd name="connsiteX91" fmla="*/ 41101 w 4946852"/>
              <a:gd name="connsiteY91" fmla="*/ 5422584 h 13716000"/>
              <a:gd name="connsiteX92" fmla="*/ 81252 w 4946852"/>
              <a:gd name="connsiteY92" fmla="*/ 3637487 h 13716000"/>
              <a:gd name="connsiteX93" fmla="*/ 201703 w 4946852"/>
              <a:gd name="connsiteY93" fmla="*/ 2273809 h 13716000"/>
              <a:gd name="connsiteX94" fmla="*/ 81252 w 4946852"/>
              <a:gd name="connsiteY94" fmla="*/ 2273809 h 13716000"/>
              <a:gd name="connsiteX95" fmla="*/ 141477 w 4946852"/>
              <a:gd name="connsiteY95" fmla="*/ 1872458 h 13716000"/>
              <a:gd name="connsiteX96" fmla="*/ 261928 w 4946852"/>
              <a:gd name="connsiteY96" fmla="*/ 1872458 h 13716000"/>
              <a:gd name="connsiteX97" fmla="*/ 321242 w 4946852"/>
              <a:gd name="connsiteY97" fmla="*/ 1611581 h 13716000"/>
              <a:gd name="connsiteX98" fmla="*/ 422530 w 4946852"/>
              <a:gd name="connsiteY98" fmla="*/ 1611581 h 13716000"/>
              <a:gd name="connsiteX99" fmla="*/ 401542 w 4946852"/>
              <a:gd name="connsiteY99" fmla="*/ 809793 h 13716000"/>
              <a:gd name="connsiteX100" fmla="*/ 522906 w 4946852"/>
              <a:gd name="connsiteY100" fmla="*/ 829860 h 13716000"/>
              <a:gd name="connsiteX101" fmla="*/ 502831 w 4946852"/>
              <a:gd name="connsiteY101" fmla="*/ 288950 h 13716000"/>
              <a:gd name="connsiteX102" fmla="*/ 603207 w 4946852"/>
              <a:gd name="connsiteY102" fmla="*/ 288950 h 13716000"/>
              <a:gd name="connsiteX103" fmla="*/ 502831 w 4946852"/>
              <a:gd name="connsiteY103" fmla="*/ 148477 h 13716000"/>
              <a:gd name="connsiteX104" fmla="*/ 514123 w 4946852"/>
              <a:gd name="connsiteY104" fmla="*/ 1201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946852" h="13716000">
                <a:moveTo>
                  <a:pt x="3814104" y="11540901"/>
                </a:moveTo>
                <a:lnTo>
                  <a:pt x="3832578" y="11577834"/>
                </a:lnTo>
                <a:cubicBezTo>
                  <a:pt x="3852654" y="11617969"/>
                  <a:pt x="3852654" y="11658104"/>
                  <a:pt x="3872728" y="11698239"/>
                </a:cubicBezTo>
                <a:close/>
                <a:moveTo>
                  <a:pt x="3698782" y="11214745"/>
                </a:moveTo>
                <a:lnTo>
                  <a:pt x="3774362" y="11434240"/>
                </a:lnTo>
                <a:lnTo>
                  <a:pt x="3814104" y="11540901"/>
                </a:lnTo>
                <a:lnTo>
                  <a:pt x="3772352" y="11457429"/>
                </a:lnTo>
                <a:cubicBezTo>
                  <a:pt x="3752276" y="11378071"/>
                  <a:pt x="3712126" y="11277734"/>
                  <a:pt x="3692052" y="11217531"/>
                </a:cubicBezTo>
                <a:close/>
                <a:moveTo>
                  <a:pt x="514535" y="0"/>
                </a:moveTo>
                <a:lnTo>
                  <a:pt x="4946852" y="0"/>
                </a:lnTo>
                <a:lnTo>
                  <a:pt x="4935802" y="488713"/>
                </a:lnTo>
                <a:cubicBezTo>
                  <a:pt x="4895652" y="1030535"/>
                  <a:pt x="4855500" y="1551378"/>
                  <a:pt x="4756038" y="2012931"/>
                </a:cubicBezTo>
                <a:cubicBezTo>
                  <a:pt x="4695812" y="2133336"/>
                  <a:pt x="4574448" y="2374146"/>
                  <a:pt x="4515134" y="2474484"/>
                </a:cubicBezTo>
                <a:cubicBezTo>
                  <a:pt x="4413846" y="2956104"/>
                  <a:pt x="4354534" y="3436812"/>
                  <a:pt x="4333546" y="3938500"/>
                </a:cubicBezTo>
                <a:cubicBezTo>
                  <a:pt x="4294308" y="4439275"/>
                  <a:pt x="4294308" y="4940963"/>
                  <a:pt x="4294308" y="5442650"/>
                </a:cubicBezTo>
                <a:cubicBezTo>
                  <a:pt x="4314382" y="5962581"/>
                  <a:pt x="4333546" y="6464269"/>
                  <a:pt x="4374608" y="6965956"/>
                </a:cubicBezTo>
                <a:lnTo>
                  <a:pt x="4493326" y="8459773"/>
                </a:lnTo>
                <a:lnTo>
                  <a:pt x="4484794" y="8421990"/>
                </a:lnTo>
                <a:cubicBezTo>
                  <a:pt x="4459700" y="8319373"/>
                  <a:pt x="4434378" y="8219263"/>
                  <a:pt x="4413846" y="8128959"/>
                </a:cubicBezTo>
                <a:cubicBezTo>
                  <a:pt x="4434834" y="8249365"/>
                  <a:pt x="4454910" y="8349702"/>
                  <a:pt x="4494148" y="8470107"/>
                </a:cubicBezTo>
                <a:lnTo>
                  <a:pt x="4493326" y="8459773"/>
                </a:lnTo>
                <a:lnTo>
                  <a:pt x="4554372" y="8730073"/>
                </a:lnTo>
                <a:cubicBezTo>
                  <a:pt x="4574448" y="8830410"/>
                  <a:pt x="4595436" y="8910680"/>
                  <a:pt x="4595436" y="8990950"/>
                </a:cubicBezTo>
                <a:cubicBezTo>
                  <a:pt x="4615510" y="9071220"/>
                  <a:pt x="4615510" y="9131423"/>
                  <a:pt x="4595436" y="9151490"/>
                </a:cubicBezTo>
                <a:cubicBezTo>
                  <a:pt x="4535210" y="9271895"/>
                  <a:pt x="4494148" y="9372233"/>
                  <a:pt x="4474984" y="9492638"/>
                </a:cubicBezTo>
                <a:cubicBezTo>
                  <a:pt x="4454910" y="9592975"/>
                  <a:pt x="4434834" y="9713380"/>
                  <a:pt x="4434834" y="9833785"/>
                </a:cubicBezTo>
                <a:cubicBezTo>
                  <a:pt x="4434834" y="9953278"/>
                  <a:pt x="4454910" y="10093751"/>
                  <a:pt x="4474984" y="10214156"/>
                </a:cubicBezTo>
                <a:cubicBezTo>
                  <a:pt x="4494148" y="10274358"/>
                  <a:pt x="4494148" y="10354628"/>
                  <a:pt x="4515134" y="10414831"/>
                </a:cubicBezTo>
                <a:cubicBezTo>
                  <a:pt x="4554372" y="10475033"/>
                  <a:pt x="4574448" y="10555303"/>
                  <a:pt x="4595436" y="10615506"/>
                </a:cubicBezTo>
                <a:cubicBezTo>
                  <a:pt x="4494148" y="10655641"/>
                  <a:pt x="4474984" y="10776046"/>
                  <a:pt x="4474984" y="10916519"/>
                </a:cubicBezTo>
                <a:cubicBezTo>
                  <a:pt x="4494148" y="11096214"/>
                  <a:pt x="4574448" y="11277734"/>
                  <a:pt x="4654748" y="11477497"/>
                </a:cubicBezTo>
                <a:cubicBezTo>
                  <a:pt x="4695812" y="11557767"/>
                  <a:pt x="4735050" y="11658104"/>
                  <a:pt x="4776112" y="11738374"/>
                </a:cubicBezTo>
                <a:cubicBezTo>
                  <a:pt x="4795276" y="11798577"/>
                  <a:pt x="4815350" y="11838712"/>
                  <a:pt x="4836338" y="11878847"/>
                </a:cubicBezTo>
                <a:cubicBezTo>
                  <a:pt x="4855500" y="11918982"/>
                  <a:pt x="4875576" y="11959117"/>
                  <a:pt x="4895652" y="11999252"/>
                </a:cubicBezTo>
                <a:cubicBezTo>
                  <a:pt x="4855500" y="11959117"/>
                  <a:pt x="4815350" y="11918982"/>
                  <a:pt x="4776112" y="11858779"/>
                </a:cubicBezTo>
                <a:cubicBezTo>
                  <a:pt x="4756038" y="11818644"/>
                  <a:pt x="4735050" y="11758442"/>
                  <a:pt x="4714974" y="11698239"/>
                </a:cubicBezTo>
                <a:cubicBezTo>
                  <a:pt x="4654748" y="11658104"/>
                  <a:pt x="4634674" y="11738374"/>
                  <a:pt x="4634674" y="11798577"/>
                </a:cubicBezTo>
                <a:cubicBezTo>
                  <a:pt x="4615510" y="11878847"/>
                  <a:pt x="4595436" y="11959117"/>
                  <a:pt x="4554372" y="11898914"/>
                </a:cubicBezTo>
                <a:cubicBezTo>
                  <a:pt x="4474984" y="11818644"/>
                  <a:pt x="4413846" y="11679084"/>
                  <a:pt x="4374608" y="11537699"/>
                </a:cubicBezTo>
                <a:cubicBezTo>
                  <a:pt x="4333546" y="11397227"/>
                  <a:pt x="4294308" y="11236687"/>
                  <a:pt x="4254158" y="11137261"/>
                </a:cubicBezTo>
                <a:cubicBezTo>
                  <a:pt x="4254158" y="11137261"/>
                  <a:pt x="4254158" y="11137261"/>
                  <a:pt x="4153782" y="11176484"/>
                </a:cubicBezTo>
                <a:cubicBezTo>
                  <a:pt x="4173856" y="11256754"/>
                  <a:pt x="4214006" y="11337024"/>
                  <a:pt x="4234082" y="11417294"/>
                </a:cubicBezTo>
                <a:cubicBezTo>
                  <a:pt x="4254158" y="11477497"/>
                  <a:pt x="4294308" y="11557767"/>
                  <a:pt x="4314382" y="11617969"/>
                </a:cubicBezTo>
                <a:cubicBezTo>
                  <a:pt x="4333546" y="11658104"/>
                  <a:pt x="4354534" y="11698239"/>
                  <a:pt x="4354534" y="11718307"/>
                </a:cubicBezTo>
                <a:cubicBezTo>
                  <a:pt x="4374608" y="11758442"/>
                  <a:pt x="4394684" y="11798577"/>
                  <a:pt x="4394684" y="11838712"/>
                </a:cubicBezTo>
                <a:cubicBezTo>
                  <a:pt x="4434834" y="11898914"/>
                  <a:pt x="4454910" y="11979184"/>
                  <a:pt x="4494148" y="12059454"/>
                </a:cubicBezTo>
                <a:cubicBezTo>
                  <a:pt x="4595436" y="12420669"/>
                  <a:pt x="4494148" y="12600365"/>
                  <a:pt x="4394684" y="12521007"/>
                </a:cubicBezTo>
                <a:cubicBezTo>
                  <a:pt x="4314382" y="12420669"/>
                  <a:pt x="4254158" y="12320332"/>
                  <a:pt x="4193932" y="12199927"/>
                </a:cubicBezTo>
                <a:cubicBezTo>
                  <a:pt x="4133706" y="12079522"/>
                  <a:pt x="4073480" y="11959117"/>
                  <a:pt x="4033330" y="11818644"/>
                </a:cubicBezTo>
                <a:cubicBezTo>
                  <a:pt x="3973104" y="11698239"/>
                  <a:pt x="3932954" y="11557767"/>
                  <a:pt x="3892804" y="11438274"/>
                </a:cubicBezTo>
                <a:cubicBezTo>
                  <a:pt x="3832578" y="11297801"/>
                  <a:pt x="3792428" y="11176484"/>
                  <a:pt x="3752276" y="11056991"/>
                </a:cubicBezTo>
                <a:cubicBezTo>
                  <a:pt x="3782390" y="11146611"/>
                  <a:pt x="3767332" y="11180817"/>
                  <a:pt x="3732516" y="11200785"/>
                </a:cubicBezTo>
                <a:lnTo>
                  <a:pt x="3698782" y="11214745"/>
                </a:lnTo>
                <a:lnTo>
                  <a:pt x="3687374" y="11181615"/>
                </a:lnTo>
                <a:cubicBezTo>
                  <a:pt x="3632282" y="11016172"/>
                  <a:pt x="3582094" y="10855860"/>
                  <a:pt x="3531450" y="10695776"/>
                </a:cubicBezTo>
                <a:cubicBezTo>
                  <a:pt x="3431074" y="10354628"/>
                  <a:pt x="3331610" y="10033548"/>
                  <a:pt x="3231234" y="9673245"/>
                </a:cubicBezTo>
                <a:cubicBezTo>
                  <a:pt x="3231234" y="9673245"/>
                  <a:pt x="3231234" y="9673245"/>
                  <a:pt x="3129946" y="9693313"/>
                </a:cubicBezTo>
                <a:cubicBezTo>
                  <a:pt x="3129946" y="9693313"/>
                  <a:pt x="3129946" y="9693313"/>
                  <a:pt x="3191084" y="9953278"/>
                </a:cubicBezTo>
                <a:cubicBezTo>
                  <a:pt x="3129946" y="9953278"/>
                  <a:pt x="3030482" y="9994325"/>
                  <a:pt x="2990332" y="10014393"/>
                </a:cubicBezTo>
                <a:cubicBezTo>
                  <a:pt x="2930106" y="9853853"/>
                  <a:pt x="2869880" y="9652266"/>
                  <a:pt x="2809654" y="9452503"/>
                </a:cubicBezTo>
                <a:cubicBezTo>
                  <a:pt x="2789580" y="9392300"/>
                  <a:pt x="2789580" y="9352165"/>
                  <a:pt x="2769504" y="9291963"/>
                </a:cubicBezTo>
                <a:cubicBezTo>
                  <a:pt x="2749430" y="9231760"/>
                  <a:pt x="2749430" y="9191625"/>
                  <a:pt x="2729354" y="9131423"/>
                </a:cubicBezTo>
                <a:cubicBezTo>
                  <a:pt x="2689204" y="9031085"/>
                  <a:pt x="2669128" y="8930748"/>
                  <a:pt x="2628978" y="8830410"/>
                </a:cubicBezTo>
                <a:cubicBezTo>
                  <a:pt x="2608902" y="8730073"/>
                  <a:pt x="2568752" y="8650715"/>
                  <a:pt x="2548676" y="8570445"/>
                </a:cubicBezTo>
                <a:cubicBezTo>
                  <a:pt x="2508526" y="8490175"/>
                  <a:pt x="2488452" y="8429972"/>
                  <a:pt x="2448300" y="8389837"/>
                </a:cubicBezTo>
                <a:cubicBezTo>
                  <a:pt x="2388076" y="8288587"/>
                  <a:pt x="2307774" y="8269432"/>
                  <a:pt x="2227474" y="8349702"/>
                </a:cubicBezTo>
                <a:cubicBezTo>
                  <a:pt x="2227474" y="8349702"/>
                  <a:pt x="2227474" y="8349702"/>
                  <a:pt x="2268536" y="8609667"/>
                </a:cubicBezTo>
                <a:cubicBezTo>
                  <a:pt x="2207398" y="8609667"/>
                  <a:pt x="2107935" y="8630647"/>
                  <a:pt x="2107935" y="8630647"/>
                </a:cubicBezTo>
                <a:cubicBezTo>
                  <a:pt x="2127098" y="8770208"/>
                  <a:pt x="2127098" y="8910680"/>
                  <a:pt x="2147172" y="9051153"/>
                </a:cubicBezTo>
                <a:cubicBezTo>
                  <a:pt x="2167248" y="9191625"/>
                  <a:pt x="2188236" y="9332098"/>
                  <a:pt x="2207398" y="9492638"/>
                </a:cubicBezTo>
                <a:cubicBezTo>
                  <a:pt x="2247548" y="9793650"/>
                  <a:pt x="2287700" y="10074595"/>
                  <a:pt x="2327850" y="10334561"/>
                </a:cubicBezTo>
                <a:cubicBezTo>
                  <a:pt x="2327850" y="10334561"/>
                  <a:pt x="2227474" y="10374696"/>
                  <a:pt x="2167248" y="10394763"/>
                </a:cubicBezTo>
                <a:cubicBezTo>
                  <a:pt x="2127098" y="10254291"/>
                  <a:pt x="2107935" y="10133886"/>
                  <a:pt x="2066872" y="10014393"/>
                </a:cubicBezTo>
                <a:cubicBezTo>
                  <a:pt x="2086947" y="10093751"/>
                  <a:pt x="2107935" y="10194088"/>
                  <a:pt x="2107935" y="10254291"/>
                </a:cubicBezTo>
                <a:cubicBezTo>
                  <a:pt x="2107935" y="10334561"/>
                  <a:pt x="2107935" y="10394763"/>
                  <a:pt x="2086947" y="10454966"/>
                </a:cubicBezTo>
                <a:cubicBezTo>
                  <a:pt x="2066872" y="10555303"/>
                  <a:pt x="2047710" y="10655641"/>
                  <a:pt x="2027634" y="10715844"/>
                </a:cubicBezTo>
                <a:cubicBezTo>
                  <a:pt x="2006646" y="10836249"/>
                  <a:pt x="2006646" y="10976721"/>
                  <a:pt x="2047710" y="11137261"/>
                </a:cubicBezTo>
                <a:cubicBezTo>
                  <a:pt x="2066872" y="11297801"/>
                  <a:pt x="2107935" y="11477497"/>
                  <a:pt x="2167248" y="11658104"/>
                </a:cubicBezTo>
                <a:cubicBezTo>
                  <a:pt x="2287700" y="12039387"/>
                  <a:pt x="2468376" y="12459892"/>
                  <a:pt x="2608902" y="12841175"/>
                </a:cubicBezTo>
                <a:cubicBezTo>
                  <a:pt x="2649052" y="12981647"/>
                  <a:pt x="2548676" y="13021782"/>
                  <a:pt x="2508526" y="13042762"/>
                </a:cubicBezTo>
                <a:cubicBezTo>
                  <a:pt x="2568752" y="13182323"/>
                  <a:pt x="2628978" y="13282660"/>
                  <a:pt x="2689204" y="13403066"/>
                </a:cubicBezTo>
                <a:lnTo>
                  <a:pt x="2793554" y="13716000"/>
                </a:lnTo>
                <a:lnTo>
                  <a:pt x="2642784" y="13716000"/>
                </a:lnTo>
                <a:lnTo>
                  <a:pt x="2480924" y="13389254"/>
                </a:lnTo>
                <a:cubicBezTo>
                  <a:pt x="2420698" y="13261338"/>
                  <a:pt x="2362982" y="13132154"/>
                  <a:pt x="2307774" y="13001715"/>
                </a:cubicBezTo>
                <a:cubicBezTo>
                  <a:pt x="2086947" y="12480872"/>
                  <a:pt x="1906270" y="11939049"/>
                  <a:pt x="1746581" y="11397227"/>
                </a:cubicBezTo>
                <a:cubicBezTo>
                  <a:pt x="1565904" y="10876384"/>
                  <a:pt x="1425378" y="10334561"/>
                  <a:pt x="1284852" y="9793650"/>
                </a:cubicBezTo>
                <a:cubicBezTo>
                  <a:pt x="1164400" y="9271895"/>
                  <a:pt x="1023874" y="8730073"/>
                  <a:pt x="863272" y="8208317"/>
                </a:cubicBezTo>
                <a:cubicBezTo>
                  <a:pt x="824034" y="7928284"/>
                  <a:pt x="683508" y="8108892"/>
                  <a:pt x="642445" y="7827947"/>
                </a:cubicBezTo>
                <a:cubicBezTo>
                  <a:pt x="622370" y="7687474"/>
                  <a:pt x="603207" y="7547002"/>
                  <a:pt x="583132" y="7427509"/>
                </a:cubicBezTo>
                <a:cubicBezTo>
                  <a:pt x="481843" y="7567069"/>
                  <a:pt x="362304" y="7446664"/>
                  <a:pt x="342229" y="7306192"/>
                </a:cubicBezTo>
                <a:cubicBezTo>
                  <a:pt x="201703" y="6704166"/>
                  <a:pt x="101327" y="6063831"/>
                  <a:pt x="41101" y="5422584"/>
                </a:cubicBezTo>
                <a:cubicBezTo>
                  <a:pt x="-19124" y="4800491"/>
                  <a:pt x="-19124" y="4179310"/>
                  <a:pt x="81252" y="3637487"/>
                </a:cubicBezTo>
                <a:cubicBezTo>
                  <a:pt x="141477" y="3216069"/>
                  <a:pt x="181628" y="2815632"/>
                  <a:pt x="201703" y="2273809"/>
                </a:cubicBezTo>
                <a:cubicBezTo>
                  <a:pt x="141477" y="2273809"/>
                  <a:pt x="141477" y="2273809"/>
                  <a:pt x="81252" y="2273809"/>
                </a:cubicBezTo>
                <a:cubicBezTo>
                  <a:pt x="201703" y="2273809"/>
                  <a:pt x="81252" y="2012931"/>
                  <a:pt x="141477" y="1872458"/>
                </a:cubicBezTo>
                <a:cubicBezTo>
                  <a:pt x="201703" y="1872458"/>
                  <a:pt x="201703" y="1872458"/>
                  <a:pt x="261928" y="1872458"/>
                </a:cubicBezTo>
                <a:cubicBezTo>
                  <a:pt x="302079" y="1872458"/>
                  <a:pt x="321242" y="1752053"/>
                  <a:pt x="321242" y="1611581"/>
                </a:cubicBezTo>
                <a:cubicBezTo>
                  <a:pt x="382380" y="1611581"/>
                  <a:pt x="382380" y="1611581"/>
                  <a:pt x="422530" y="1611581"/>
                </a:cubicBezTo>
                <a:cubicBezTo>
                  <a:pt x="382380" y="1351615"/>
                  <a:pt x="502831" y="1090738"/>
                  <a:pt x="401542" y="809793"/>
                </a:cubicBezTo>
                <a:cubicBezTo>
                  <a:pt x="462680" y="829860"/>
                  <a:pt x="462680" y="829860"/>
                  <a:pt x="522906" y="829860"/>
                </a:cubicBezTo>
                <a:cubicBezTo>
                  <a:pt x="462680" y="689388"/>
                  <a:pt x="603207" y="428510"/>
                  <a:pt x="502831" y="288950"/>
                </a:cubicBezTo>
                <a:cubicBezTo>
                  <a:pt x="542069" y="288950"/>
                  <a:pt x="542069" y="288950"/>
                  <a:pt x="603207" y="288950"/>
                </a:cubicBezTo>
                <a:cubicBezTo>
                  <a:pt x="542069" y="288950"/>
                  <a:pt x="502831" y="288950"/>
                  <a:pt x="502831" y="148477"/>
                </a:cubicBezTo>
                <a:cubicBezTo>
                  <a:pt x="507850" y="98080"/>
                  <a:pt x="511614" y="52814"/>
                  <a:pt x="514123" y="120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8382000"/>
            <a:ext cx="24377649" cy="445764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Lapt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24377650" cy="718907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2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066993" y="5114830"/>
            <a:ext cx="3008376" cy="3008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0716500" y="5114830"/>
            <a:ext cx="3008376" cy="3008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7362088" y="5114830"/>
            <a:ext cx="3008376" cy="3008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2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-1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065815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5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065816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6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8131629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7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12197445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8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8131630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9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12197446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40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6263258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41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20329074" y="5584370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16263259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43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20329075" y="9650185"/>
            <a:ext cx="4065816" cy="4065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8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7988360" y="0"/>
            <a:ext cx="16389290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7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8595360" y="0"/>
            <a:ext cx="15782290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2759837" y="2975728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9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8595582" y="2975728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5782290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3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6396138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55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096001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911928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280074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4464147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8648220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9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604868" y="1"/>
            <a:ext cx="4946852" cy="13716000"/>
          </a:xfrm>
          <a:custGeom>
            <a:avLst/>
            <a:gdLst>
              <a:gd name="connsiteX0" fmla="*/ 3814104 w 4946852"/>
              <a:gd name="connsiteY0" fmla="*/ 11540901 h 13716000"/>
              <a:gd name="connsiteX1" fmla="*/ 3832578 w 4946852"/>
              <a:gd name="connsiteY1" fmla="*/ 11577834 h 13716000"/>
              <a:gd name="connsiteX2" fmla="*/ 3872728 w 4946852"/>
              <a:gd name="connsiteY2" fmla="*/ 11698239 h 13716000"/>
              <a:gd name="connsiteX3" fmla="*/ 3698782 w 4946852"/>
              <a:gd name="connsiteY3" fmla="*/ 11214745 h 13716000"/>
              <a:gd name="connsiteX4" fmla="*/ 3774362 w 4946852"/>
              <a:gd name="connsiteY4" fmla="*/ 11434240 h 13716000"/>
              <a:gd name="connsiteX5" fmla="*/ 3814104 w 4946852"/>
              <a:gd name="connsiteY5" fmla="*/ 11540901 h 13716000"/>
              <a:gd name="connsiteX6" fmla="*/ 3772352 w 4946852"/>
              <a:gd name="connsiteY6" fmla="*/ 11457429 h 13716000"/>
              <a:gd name="connsiteX7" fmla="*/ 3692052 w 4946852"/>
              <a:gd name="connsiteY7" fmla="*/ 11217531 h 13716000"/>
              <a:gd name="connsiteX8" fmla="*/ 514535 w 4946852"/>
              <a:gd name="connsiteY8" fmla="*/ 0 h 13716000"/>
              <a:gd name="connsiteX9" fmla="*/ 4946852 w 4946852"/>
              <a:gd name="connsiteY9" fmla="*/ 0 h 13716000"/>
              <a:gd name="connsiteX10" fmla="*/ 4935802 w 4946852"/>
              <a:gd name="connsiteY10" fmla="*/ 488713 h 13716000"/>
              <a:gd name="connsiteX11" fmla="*/ 4756038 w 4946852"/>
              <a:gd name="connsiteY11" fmla="*/ 2012931 h 13716000"/>
              <a:gd name="connsiteX12" fmla="*/ 4515134 w 4946852"/>
              <a:gd name="connsiteY12" fmla="*/ 2474484 h 13716000"/>
              <a:gd name="connsiteX13" fmla="*/ 4333546 w 4946852"/>
              <a:gd name="connsiteY13" fmla="*/ 3938500 h 13716000"/>
              <a:gd name="connsiteX14" fmla="*/ 4294308 w 4946852"/>
              <a:gd name="connsiteY14" fmla="*/ 5442650 h 13716000"/>
              <a:gd name="connsiteX15" fmla="*/ 4374608 w 4946852"/>
              <a:gd name="connsiteY15" fmla="*/ 6965956 h 13716000"/>
              <a:gd name="connsiteX16" fmla="*/ 4493326 w 4946852"/>
              <a:gd name="connsiteY16" fmla="*/ 8459773 h 13716000"/>
              <a:gd name="connsiteX17" fmla="*/ 4484794 w 4946852"/>
              <a:gd name="connsiteY17" fmla="*/ 8421990 h 13716000"/>
              <a:gd name="connsiteX18" fmla="*/ 4413846 w 4946852"/>
              <a:gd name="connsiteY18" fmla="*/ 8128959 h 13716000"/>
              <a:gd name="connsiteX19" fmla="*/ 4494148 w 4946852"/>
              <a:gd name="connsiteY19" fmla="*/ 8470107 h 13716000"/>
              <a:gd name="connsiteX20" fmla="*/ 4493326 w 4946852"/>
              <a:gd name="connsiteY20" fmla="*/ 8459773 h 13716000"/>
              <a:gd name="connsiteX21" fmla="*/ 4554372 w 4946852"/>
              <a:gd name="connsiteY21" fmla="*/ 8730073 h 13716000"/>
              <a:gd name="connsiteX22" fmla="*/ 4595436 w 4946852"/>
              <a:gd name="connsiteY22" fmla="*/ 8990950 h 13716000"/>
              <a:gd name="connsiteX23" fmla="*/ 4595436 w 4946852"/>
              <a:gd name="connsiteY23" fmla="*/ 9151490 h 13716000"/>
              <a:gd name="connsiteX24" fmla="*/ 4474984 w 4946852"/>
              <a:gd name="connsiteY24" fmla="*/ 9492638 h 13716000"/>
              <a:gd name="connsiteX25" fmla="*/ 4434834 w 4946852"/>
              <a:gd name="connsiteY25" fmla="*/ 9833785 h 13716000"/>
              <a:gd name="connsiteX26" fmla="*/ 4474984 w 4946852"/>
              <a:gd name="connsiteY26" fmla="*/ 10214156 h 13716000"/>
              <a:gd name="connsiteX27" fmla="*/ 4515134 w 4946852"/>
              <a:gd name="connsiteY27" fmla="*/ 10414831 h 13716000"/>
              <a:gd name="connsiteX28" fmla="*/ 4595436 w 4946852"/>
              <a:gd name="connsiteY28" fmla="*/ 10615506 h 13716000"/>
              <a:gd name="connsiteX29" fmla="*/ 4474984 w 4946852"/>
              <a:gd name="connsiteY29" fmla="*/ 10916519 h 13716000"/>
              <a:gd name="connsiteX30" fmla="*/ 4654748 w 4946852"/>
              <a:gd name="connsiteY30" fmla="*/ 11477497 h 13716000"/>
              <a:gd name="connsiteX31" fmla="*/ 4776112 w 4946852"/>
              <a:gd name="connsiteY31" fmla="*/ 11738374 h 13716000"/>
              <a:gd name="connsiteX32" fmla="*/ 4836338 w 4946852"/>
              <a:gd name="connsiteY32" fmla="*/ 11878847 h 13716000"/>
              <a:gd name="connsiteX33" fmla="*/ 4895652 w 4946852"/>
              <a:gd name="connsiteY33" fmla="*/ 11999252 h 13716000"/>
              <a:gd name="connsiteX34" fmla="*/ 4776112 w 4946852"/>
              <a:gd name="connsiteY34" fmla="*/ 11858779 h 13716000"/>
              <a:gd name="connsiteX35" fmla="*/ 4714974 w 4946852"/>
              <a:gd name="connsiteY35" fmla="*/ 11698239 h 13716000"/>
              <a:gd name="connsiteX36" fmla="*/ 4634674 w 4946852"/>
              <a:gd name="connsiteY36" fmla="*/ 11798577 h 13716000"/>
              <a:gd name="connsiteX37" fmla="*/ 4554372 w 4946852"/>
              <a:gd name="connsiteY37" fmla="*/ 11898914 h 13716000"/>
              <a:gd name="connsiteX38" fmla="*/ 4374608 w 4946852"/>
              <a:gd name="connsiteY38" fmla="*/ 11537699 h 13716000"/>
              <a:gd name="connsiteX39" fmla="*/ 4254158 w 4946852"/>
              <a:gd name="connsiteY39" fmla="*/ 11137261 h 13716000"/>
              <a:gd name="connsiteX40" fmla="*/ 4153782 w 4946852"/>
              <a:gd name="connsiteY40" fmla="*/ 11176484 h 13716000"/>
              <a:gd name="connsiteX41" fmla="*/ 4234082 w 4946852"/>
              <a:gd name="connsiteY41" fmla="*/ 11417294 h 13716000"/>
              <a:gd name="connsiteX42" fmla="*/ 4314382 w 4946852"/>
              <a:gd name="connsiteY42" fmla="*/ 11617969 h 13716000"/>
              <a:gd name="connsiteX43" fmla="*/ 4354534 w 4946852"/>
              <a:gd name="connsiteY43" fmla="*/ 11718307 h 13716000"/>
              <a:gd name="connsiteX44" fmla="*/ 4394684 w 4946852"/>
              <a:gd name="connsiteY44" fmla="*/ 11838712 h 13716000"/>
              <a:gd name="connsiteX45" fmla="*/ 4494148 w 4946852"/>
              <a:gd name="connsiteY45" fmla="*/ 12059454 h 13716000"/>
              <a:gd name="connsiteX46" fmla="*/ 4394684 w 4946852"/>
              <a:gd name="connsiteY46" fmla="*/ 12521007 h 13716000"/>
              <a:gd name="connsiteX47" fmla="*/ 4193932 w 4946852"/>
              <a:gd name="connsiteY47" fmla="*/ 12199927 h 13716000"/>
              <a:gd name="connsiteX48" fmla="*/ 4033330 w 4946852"/>
              <a:gd name="connsiteY48" fmla="*/ 11818644 h 13716000"/>
              <a:gd name="connsiteX49" fmla="*/ 3892804 w 4946852"/>
              <a:gd name="connsiteY49" fmla="*/ 11438274 h 13716000"/>
              <a:gd name="connsiteX50" fmla="*/ 3752276 w 4946852"/>
              <a:gd name="connsiteY50" fmla="*/ 11056991 h 13716000"/>
              <a:gd name="connsiteX51" fmla="*/ 3732516 w 4946852"/>
              <a:gd name="connsiteY51" fmla="*/ 11200785 h 13716000"/>
              <a:gd name="connsiteX52" fmla="*/ 3698782 w 4946852"/>
              <a:gd name="connsiteY52" fmla="*/ 11214745 h 13716000"/>
              <a:gd name="connsiteX53" fmla="*/ 3687374 w 4946852"/>
              <a:gd name="connsiteY53" fmla="*/ 11181615 h 13716000"/>
              <a:gd name="connsiteX54" fmla="*/ 3531450 w 4946852"/>
              <a:gd name="connsiteY54" fmla="*/ 10695776 h 13716000"/>
              <a:gd name="connsiteX55" fmla="*/ 3231234 w 4946852"/>
              <a:gd name="connsiteY55" fmla="*/ 9673245 h 13716000"/>
              <a:gd name="connsiteX56" fmla="*/ 3129946 w 4946852"/>
              <a:gd name="connsiteY56" fmla="*/ 9693313 h 13716000"/>
              <a:gd name="connsiteX57" fmla="*/ 3191084 w 4946852"/>
              <a:gd name="connsiteY57" fmla="*/ 9953278 h 13716000"/>
              <a:gd name="connsiteX58" fmla="*/ 2990332 w 4946852"/>
              <a:gd name="connsiteY58" fmla="*/ 10014393 h 13716000"/>
              <a:gd name="connsiteX59" fmla="*/ 2809654 w 4946852"/>
              <a:gd name="connsiteY59" fmla="*/ 9452503 h 13716000"/>
              <a:gd name="connsiteX60" fmla="*/ 2769504 w 4946852"/>
              <a:gd name="connsiteY60" fmla="*/ 9291963 h 13716000"/>
              <a:gd name="connsiteX61" fmla="*/ 2729354 w 4946852"/>
              <a:gd name="connsiteY61" fmla="*/ 9131423 h 13716000"/>
              <a:gd name="connsiteX62" fmla="*/ 2628978 w 4946852"/>
              <a:gd name="connsiteY62" fmla="*/ 8830410 h 13716000"/>
              <a:gd name="connsiteX63" fmla="*/ 2548676 w 4946852"/>
              <a:gd name="connsiteY63" fmla="*/ 8570445 h 13716000"/>
              <a:gd name="connsiteX64" fmla="*/ 2448300 w 4946852"/>
              <a:gd name="connsiteY64" fmla="*/ 8389837 h 13716000"/>
              <a:gd name="connsiteX65" fmla="*/ 2227474 w 4946852"/>
              <a:gd name="connsiteY65" fmla="*/ 8349702 h 13716000"/>
              <a:gd name="connsiteX66" fmla="*/ 2268536 w 4946852"/>
              <a:gd name="connsiteY66" fmla="*/ 8609667 h 13716000"/>
              <a:gd name="connsiteX67" fmla="*/ 2107935 w 4946852"/>
              <a:gd name="connsiteY67" fmla="*/ 8630647 h 13716000"/>
              <a:gd name="connsiteX68" fmla="*/ 2147172 w 4946852"/>
              <a:gd name="connsiteY68" fmla="*/ 9051153 h 13716000"/>
              <a:gd name="connsiteX69" fmla="*/ 2207398 w 4946852"/>
              <a:gd name="connsiteY69" fmla="*/ 9492638 h 13716000"/>
              <a:gd name="connsiteX70" fmla="*/ 2327850 w 4946852"/>
              <a:gd name="connsiteY70" fmla="*/ 10334561 h 13716000"/>
              <a:gd name="connsiteX71" fmla="*/ 2167248 w 4946852"/>
              <a:gd name="connsiteY71" fmla="*/ 10394763 h 13716000"/>
              <a:gd name="connsiteX72" fmla="*/ 2066872 w 4946852"/>
              <a:gd name="connsiteY72" fmla="*/ 10014393 h 13716000"/>
              <a:gd name="connsiteX73" fmla="*/ 2107935 w 4946852"/>
              <a:gd name="connsiteY73" fmla="*/ 10254291 h 13716000"/>
              <a:gd name="connsiteX74" fmla="*/ 2086947 w 4946852"/>
              <a:gd name="connsiteY74" fmla="*/ 10454966 h 13716000"/>
              <a:gd name="connsiteX75" fmla="*/ 2027634 w 4946852"/>
              <a:gd name="connsiteY75" fmla="*/ 10715844 h 13716000"/>
              <a:gd name="connsiteX76" fmla="*/ 2047710 w 4946852"/>
              <a:gd name="connsiteY76" fmla="*/ 11137261 h 13716000"/>
              <a:gd name="connsiteX77" fmla="*/ 2167248 w 4946852"/>
              <a:gd name="connsiteY77" fmla="*/ 11658104 h 13716000"/>
              <a:gd name="connsiteX78" fmla="*/ 2608902 w 4946852"/>
              <a:gd name="connsiteY78" fmla="*/ 12841175 h 13716000"/>
              <a:gd name="connsiteX79" fmla="*/ 2508526 w 4946852"/>
              <a:gd name="connsiteY79" fmla="*/ 13042762 h 13716000"/>
              <a:gd name="connsiteX80" fmla="*/ 2689204 w 4946852"/>
              <a:gd name="connsiteY80" fmla="*/ 13403066 h 13716000"/>
              <a:gd name="connsiteX81" fmla="*/ 2793554 w 4946852"/>
              <a:gd name="connsiteY81" fmla="*/ 13716000 h 13716000"/>
              <a:gd name="connsiteX82" fmla="*/ 2642784 w 4946852"/>
              <a:gd name="connsiteY82" fmla="*/ 13716000 h 13716000"/>
              <a:gd name="connsiteX83" fmla="*/ 2480924 w 4946852"/>
              <a:gd name="connsiteY83" fmla="*/ 13389254 h 13716000"/>
              <a:gd name="connsiteX84" fmla="*/ 2307774 w 4946852"/>
              <a:gd name="connsiteY84" fmla="*/ 13001715 h 13716000"/>
              <a:gd name="connsiteX85" fmla="*/ 1746581 w 4946852"/>
              <a:gd name="connsiteY85" fmla="*/ 11397227 h 13716000"/>
              <a:gd name="connsiteX86" fmla="*/ 1284852 w 4946852"/>
              <a:gd name="connsiteY86" fmla="*/ 9793650 h 13716000"/>
              <a:gd name="connsiteX87" fmla="*/ 863272 w 4946852"/>
              <a:gd name="connsiteY87" fmla="*/ 8208317 h 13716000"/>
              <a:gd name="connsiteX88" fmla="*/ 642445 w 4946852"/>
              <a:gd name="connsiteY88" fmla="*/ 7827947 h 13716000"/>
              <a:gd name="connsiteX89" fmla="*/ 583132 w 4946852"/>
              <a:gd name="connsiteY89" fmla="*/ 7427509 h 13716000"/>
              <a:gd name="connsiteX90" fmla="*/ 342229 w 4946852"/>
              <a:gd name="connsiteY90" fmla="*/ 7306192 h 13716000"/>
              <a:gd name="connsiteX91" fmla="*/ 41101 w 4946852"/>
              <a:gd name="connsiteY91" fmla="*/ 5422584 h 13716000"/>
              <a:gd name="connsiteX92" fmla="*/ 81252 w 4946852"/>
              <a:gd name="connsiteY92" fmla="*/ 3637487 h 13716000"/>
              <a:gd name="connsiteX93" fmla="*/ 201703 w 4946852"/>
              <a:gd name="connsiteY93" fmla="*/ 2273809 h 13716000"/>
              <a:gd name="connsiteX94" fmla="*/ 81252 w 4946852"/>
              <a:gd name="connsiteY94" fmla="*/ 2273809 h 13716000"/>
              <a:gd name="connsiteX95" fmla="*/ 141477 w 4946852"/>
              <a:gd name="connsiteY95" fmla="*/ 1872458 h 13716000"/>
              <a:gd name="connsiteX96" fmla="*/ 261928 w 4946852"/>
              <a:gd name="connsiteY96" fmla="*/ 1872458 h 13716000"/>
              <a:gd name="connsiteX97" fmla="*/ 321242 w 4946852"/>
              <a:gd name="connsiteY97" fmla="*/ 1611581 h 13716000"/>
              <a:gd name="connsiteX98" fmla="*/ 422530 w 4946852"/>
              <a:gd name="connsiteY98" fmla="*/ 1611581 h 13716000"/>
              <a:gd name="connsiteX99" fmla="*/ 401542 w 4946852"/>
              <a:gd name="connsiteY99" fmla="*/ 809793 h 13716000"/>
              <a:gd name="connsiteX100" fmla="*/ 522906 w 4946852"/>
              <a:gd name="connsiteY100" fmla="*/ 829860 h 13716000"/>
              <a:gd name="connsiteX101" fmla="*/ 502831 w 4946852"/>
              <a:gd name="connsiteY101" fmla="*/ 288950 h 13716000"/>
              <a:gd name="connsiteX102" fmla="*/ 603207 w 4946852"/>
              <a:gd name="connsiteY102" fmla="*/ 288950 h 13716000"/>
              <a:gd name="connsiteX103" fmla="*/ 502831 w 4946852"/>
              <a:gd name="connsiteY103" fmla="*/ 148477 h 13716000"/>
              <a:gd name="connsiteX104" fmla="*/ 514123 w 4946852"/>
              <a:gd name="connsiteY104" fmla="*/ 1201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946852" h="13716000">
                <a:moveTo>
                  <a:pt x="3814104" y="11540901"/>
                </a:moveTo>
                <a:lnTo>
                  <a:pt x="3832578" y="11577834"/>
                </a:lnTo>
                <a:cubicBezTo>
                  <a:pt x="3852654" y="11617969"/>
                  <a:pt x="3852654" y="11658104"/>
                  <a:pt x="3872728" y="11698239"/>
                </a:cubicBezTo>
                <a:close/>
                <a:moveTo>
                  <a:pt x="3698782" y="11214745"/>
                </a:moveTo>
                <a:lnTo>
                  <a:pt x="3774362" y="11434240"/>
                </a:lnTo>
                <a:lnTo>
                  <a:pt x="3814104" y="11540901"/>
                </a:lnTo>
                <a:lnTo>
                  <a:pt x="3772352" y="11457429"/>
                </a:lnTo>
                <a:cubicBezTo>
                  <a:pt x="3752276" y="11378071"/>
                  <a:pt x="3712126" y="11277734"/>
                  <a:pt x="3692052" y="11217531"/>
                </a:cubicBezTo>
                <a:close/>
                <a:moveTo>
                  <a:pt x="514535" y="0"/>
                </a:moveTo>
                <a:lnTo>
                  <a:pt x="4946852" y="0"/>
                </a:lnTo>
                <a:lnTo>
                  <a:pt x="4935802" y="488713"/>
                </a:lnTo>
                <a:cubicBezTo>
                  <a:pt x="4895652" y="1030535"/>
                  <a:pt x="4855500" y="1551378"/>
                  <a:pt x="4756038" y="2012931"/>
                </a:cubicBezTo>
                <a:cubicBezTo>
                  <a:pt x="4695812" y="2133336"/>
                  <a:pt x="4574448" y="2374146"/>
                  <a:pt x="4515134" y="2474484"/>
                </a:cubicBezTo>
                <a:cubicBezTo>
                  <a:pt x="4413846" y="2956104"/>
                  <a:pt x="4354534" y="3436812"/>
                  <a:pt x="4333546" y="3938500"/>
                </a:cubicBezTo>
                <a:cubicBezTo>
                  <a:pt x="4294308" y="4439275"/>
                  <a:pt x="4294308" y="4940963"/>
                  <a:pt x="4294308" y="5442650"/>
                </a:cubicBezTo>
                <a:cubicBezTo>
                  <a:pt x="4314382" y="5962581"/>
                  <a:pt x="4333546" y="6464269"/>
                  <a:pt x="4374608" y="6965956"/>
                </a:cubicBezTo>
                <a:lnTo>
                  <a:pt x="4493326" y="8459773"/>
                </a:lnTo>
                <a:lnTo>
                  <a:pt x="4484794" y="8421990"/>
                </a:lnTo>
                <a:cubicBezTo>
                  <a:pt x="4459700" y="8319373"/>
                  <a:pt x="4434378" y="8219263"/>
                  <a:pt x="4413846" y="8128959"/>
                </a:cubicBezTo>
                <a:cubicBezTo>
                  <a:pt x="4434834" y="8249365"/>
                  <a:pt x="4454910" y="8349702"/>
                  <a:pt x="4494148" y="8470107"/>
                </a:cubicBezTo>
                <a:lnTo>
                  <a:pt x="4493326" y="8459773"/>
                </a:lnTo>
                <a:lnTo>
                  <a:pt x="4554372" y="8730073"/>
                </a:lnTo>
                <a:cubicBezTo>
                  <a:pt x="4574448" y="8830410"/>
                  <a:pt x="4595436" y="8910680"/>
                  <a:pt x="4595436" y="8990950"/>
                </a:cubicBezTo>
                <a:cubicBezTo>
                  <a:pt x="4615510" y="9071220"/>
                  <a:pt x="4615510" y="9131423"/>
                  <a:pt x="4595436" y="9151490"/>
                </a:cubicBezTo>
                <a:cubicBezTo>
                  <a:pt x="4535210" y="9271895"/>
                  <a:pt x="4494148" y="9372233"/>
                  <a:pt x="4474984" y="9492638"/>
                </a:cubicBezTo>
                <a:cubicBezTo>
                  <a:pt x="4454910" y="9592975"/>
                  <a:pt x="4434834" y="9713380"/>
                  <a:pt x="4434834" y="9833785"/>
                </a:cubicBezTo>
                <a:cubicBezTo>
                  <a:pt x="4434834" y="9953278"/>
                  <a:pt x="4454910" y="10093751"/>
                  <a:pt x="4474984" y="10214156"/>
                </a:cubicBezTo>
                <a:cubicBezTo>
                  <a:pt x="4494148" y="10274358"/>
                  <a:pt x="4494148" y="10354628"/>
                  <a:pt x="4515134" y="10414831"/>
                </a:cubicBezTo>
                <a:cubicBezTo>
                  <a:pt x="4554372" y="10475033"/>
                  <a:pt x="4574448" y="10555303"/>
                  <a:pt x="4595436" y="10615506"/>
                </a:cubicBezTo>
                <a:cubicBezTo>
                  <a:pt x="4494148" y="10655641"/>
                  <a:pt x="4474984" y="10776046"/>
                  <a:pt x="4474984" y="10916519"/>
                </a:cubicBezTo>
                <a:cubicBezTo>
                  <a:pt x="4494148" y="11096214"/>
                  <a:pt x="4574448" y="11277734"/>
                  <a:pt x="4654748" y="11477497"/>
                </a:cubicBezTo>
                <a:cubicBezTo>
                  <a:pt x="4695812" y="11557767"/>
                  <a:pt x="4735050" y="11658104"/>
                  <a:pt x="4776112" y="11738374"/>
                </a:cubicBezTo>
                <a:cubicBezTo>
                  <a:pt x="4795276" y="11798577"/>
                  <a:pt x="4815350" y="11838712"/>
                  <a:pt x="4836338" y="11878847"/>
                </a:cubicBezTo>
                <a:cubicBezTo>
                  <a:pt x="4855500" y="11918982"/>
                  <a:pt x="4875576" y="11959117"/>
                  <a:pt x="4895652" y="11999252"/>
                </a:cubicBezTo>
                <a:cubicBezTo>
                  <a:pt x="4855500" y="11959117"/>
                  <a:pt x="4815350" y="11918982"/>
                  <a:pt x="4776112" y="11858779"/>
                </a:cubicBezTo>
                <a:cubicBezTo>
                  <a:pt x="4756038" y="11818644"/>
                  <a:pt x="4735050" y="11758442"/>
                  <a:pt x="4714974" y="11698239"/>
                </a:cubicBezTo>
                <a:cubicBezTo>
                  <a:pt x="4654748" y="11658104"/>
                  <a:pt x="4634674" y="11738374"/>
                  <a:pt x="4634674" y="11798577"/>
                </a:cubicBezTo>
                <a:cubicBezTo>
                  <a:pt x="4615510" y="11878847"/>
                  <a:pt x="4595436" y="11959117"/>
                  <a:pt x="4554372" y="11898914"/>
                </a:cubicBezTo>
                <a:cubicBezTo>
                  <a:pt x="4474984" y="11818644"/>
                  <a:pt x="4413846" y="11679084"/>
                  <a:pt x="4374608" y="11537699"/>
                </a:cubicBezTo>
                <a:cubicBezTo>
                  <a:pt x="4333546" y="11397227"/>
                  <a:pt x="4294308" y="11236687"/>
                  <a:pt x="4254158" y="11137261"/>
                </a:cubicBezTo>
                <a:cubicBezTo>
                  <a:pt x="4254158" y="11137261"/>
                  <a:pt x="4254158" y="11137261"/>
                  <a:pt x="4153782" y="11176484"/>
                </a:cubicBezTo>
                <a:cubicBezTo>
                  <a:pt x="4173856" y="11256754"/>
                  <a:pt x="4214006" y="11337024"/>
                  <a:pt x="4234082" y="11417294"/>
                </a:cubicBezTo>
                <a:cubicBezTo>
                  <a:pt x="4254158" y="11477497"/>
                  <a:pt x="4294308" y="11557767"/>
                  <a:pt x="4314382" y="11617969"/>
                </a:cubicBezTo>
                <a:cubicBezTo>
                  <a:pt x="4333546" y="11658104"/>
                  <a:pt x="4354534" y="11698239"/>
                  <a:pt x="4354534" y="11718307"/>
                </a:cubicBezTo>
                <a:cubicBezTo>
                  <a:pt x="4374608" y="11758442"/>
                  <a:pt x="4394684" y="11798577"/>
                  <a:pt x="4394684" y="11838712"/>
                </a:cubicBezTo>
                <a:cubicBezTo>
                  <a:pt x="4434834" y="11898914"/>
                  <a:pt x="4454910" y="11979184"/>
                  <a:pt x="4494148" y="12059454"/>
                </a:cubicBezTo>
                <a:cubicBezTo>
                  <a:pt x="4595436" y="12420669"/>
                  <a:pt x="4494148" y="12600365"/>
                  <a:pt x="4394684" y="12521007"/>
                </a:cubicBezTo>
                <a:cubicBezTo>
                  <a:pt x="4314382" y="12420669"/>
                  <a:pt x="4254158" y="12320332"/>
                  <a:pt x="4193932" y="12199927"/>
                </a:cubicBezTo>
                <a:cubicBezTo>
                  <a:pt x="4133706" y="12079522"/>
                  <a:pt x="4073480" y="11959117"/>
                  <a:pt x="4033330" y="11818644"/>
                </a:cubicBezTo>
                <a:cubicBezTo>
                  <a:pt x="3973104" y="11698239"/>
                  <a:pt x="3932954" y="11557767"/>
                  <a:pt x="3892804" y="11438274"/>
                </a:cubicBezTo>
                <a:cubicBezTo>
                  <a:pt x="3832578" y="11297801"/>
                  <a:pt x="3792428" y="11176484"/>
                  <a:pt x="3752276" y="11056991"/>
                </a:cubicBezTo>
                <a:cubicBezTo>
                  <a:pt x="3782390" y="11146611"/>
                  <a:pt x="3767332" y="11180817"/>
                  <a:pt x="3732516" y="11200785"/>
                </a:cubicBezTo>
                <a:lnTo>
                  <a:pt x="3698782" y="11214745"/>
                </a:lnTo>
                <a:lnTo>
                  <a:pt x="3687374" y="11181615"/>
                </a:lnTo>
                <a:cubicBezTo>
                  <a:pt x="3632282" y="11016172"/>
                  <a:pt x="3582094" y="10855860"/>
                  <a:pt x="3531450" y="10695776"/>
                </a:cubicBezTo>
                <a:cubicBezTo>
                  <a:pt x="3431074" y="10354628"/>
                  <a:pt x="3331610" y="10033548"/>
                  <a:pt x="3231234" y="9673245"/>
                </a:cubicBezTo>
                <a:cubicBezTo>
                  <a:pt x="3231234" y="9673245"/>
                  <a:pt x="3231234" y="9673245"/>
                  <a:pt x="3129946" y="9693313"/>
                </a:cubicBezTo>
                <a:cubicBezTo>
                  <a:pt x="3129946" y="9693313"/>
                  <a:pt x="3129946" y="9693313"/>
                  <a:pt x="3191084" y="9953278"/>
                </a:cubicBezTo>
                <a:cubicBezTo>
                  <a:pt x="3129946" y="9953278"/>
                  <a:pt x="3030482" y="9994325"/>
                  <a:pt x="2990332" y="10014393"/>
                </a:cubicBezTo>
                <a:cubicBezTo>
                  <a:pt x="2930106" y="9853853"/>
                  <a:pt x="2869880" y="9652266"/>
                  <a:pt x="2809654" y="9452503"/>
                </a:cubicBezTo>
                <a:cubicBezTo>
                  <a:pt x="2789580" y="9392300"/>
                  <a:pt x="2789580" y="9352165"/>
                  <a:pt x="2769504" y="9291963"/>
                </a:cubicBezTo>
                <a:cubicBezTo>
                  <a:pt x="2749430" y="9231760"/>
                  <a:pt x="2749430" y="9191625"/>
                  <a:pt x="2729354" y="9131423"/>
                </a:cubicBezTo>
                <a:cubicBezTo>
                  <a:pt x="2689204" y="9031085"/>
                  <a:pt x="2669128" y="8930748"/>
                  <a:pt x="2628978" y="8830410"/>
                </a:cubicBezTo>
                <a:cubicBezTo>
                  <a:pt x="2608902" y="8730073"/>
                  <a:pt x="2568752" y="8650715"/>
                  <a:pt x="2548676" y="8570445"/>
                </a:cubicBezTo>
                <a:cubicBezTo>
                  <a:pt x="2508526" y="8490175"/>
                  <a:pt x="2488452" y="8429972"/>
                  <a:pt x="2448300" y="8389837"/>
                </a:cubicBezTo>
                <a:cubicBezTo>
                  <a:pt x="2388076" y="8288587"/>
                  <a:pt x="2307774" y="8269432"/>
                  <a:pt x="2227474" y="8349702"/>
                </a:cubicBezTo>
                <a:cubicBezTo>
                  <a:pt x="2227474" y="8349702"/>
                  <a:pt x="2227474" y="8349702"/>
                  <a:pt x="2268536" y="8609667"/>
                </a:cubicBezTo>
                <a:cubicBezTo>
                  <a:pt x="2207398" y="8609667"/>
                  <a:pt x="2107935" y="8630647"/>
                  <a:pt x="2107935" y="8630647"/>
                </a:cubicBezTo>
                <a:cubicBezTo>
                  <a:pt x="2127098" y="8770208"/>
                  <a:pt x="2127098" y="8910680"/>
                  <a:pt x="2147172" y="9051153"/>
                </a:cubicBezTo>
                <a:cubicBezTo>
                  <a:pt x="2167248" y="9191625"/>
                  <a:pt x="2188236" y="9332098"/>
                  <a:pt x="2207398" y="9492638"/>
                </a:cubicBezTo>
                <a:cubicBezTo>
                  <a:pt x="2247548" y="9793650"/>
                  <a:pt x="2287700" y="10074595"/>
                  <a:pt x="2327850" y="10334561"/>
                </a:cubicBezTo>
                <a:cubicBezTo>
                  <a:pt x="2327850" y="10334561"/>
                  <a:pt x="2227474" y="10374696"/>
                  <a:pt x="2167248" y="10394763"/>
                </a:cubicBezTo>
                <a:cubicBezTo>
                  <a:pt x="2127098" y="10254291"/>
                  <a:pt x="2107935" y="10133886"/>
                  <a:pt x="2066872" y="10014393"/>
                </a:cubicBezTo>
                <a:cubicBezTo>
                  <a:pt x="2086947" y="10093751"/>
                  <a:pt x="2107935" y="10194088"/>
                  <a:pt x="2107935" y="10254291"/>
                </a:cubicBezTo>
                <a:cubicBezTo>
                  <a:pt x="2107935" y="10334561"/>
                  <a:pt x="2107935" y="10394763"/>
                  <a:pt x="2086947" y="10454966"/>
                </a:cubicBezTo>
                <a:cubicBezTo>
                  <a:pt x="2066872" y="10555303"/>
                  <a:pt x="2047710" y="10655641"/>
                  <a:pt x="2027634" y="10715844"/>
                </a:cubicBezTo>
                <a:cubicBezTo>
                  <a:pt x="2006646" y="10836249"/>
                  <a:pt x="2006646" y="10976721"/>
                  <a:pt x="2047710" y="11137261"/>
                </a:cubicBezTo>
                <a:cubicBezTo>
                  <a:pt x="2066872" y="11297801"/>
                  <a:pt x="2107935" y="11477497"/>
                  <a:pt x="2167248" y="11658104"/>
                </a:cubicBezTo>
                <a:cubicBezTo>
                  <a:pt x="2287700" y="12039387"/>
                  <a:pt x="2468376" y="12459892"/>
                  <a:pt x="2608902" y="12841175"/>
                </a:cubicBezTo>
                <a:cubicBezTo>
                  <a:pt x="2649052" y="12981647"/>
                  <a:pt x="2548676" y="13021782"/>
                  <a:pt x="2508526" y="13042762"/>
                </a:cubicBezTo>
                <a:cubicBezTo>
                  <a:pt x="2568752" y="13182323"/>
                  <a:pt x="2628978" y="13282660"/>
                  <a:pt x="2689204" y="13403066"/>
                </a:cubicBezTo>
                <a:lnTo>
                  <a:pt x="2793554" y="13716000"/>
                </a:lnTo>
                <a:lnTo>
                  <a:pt x="2642784" y="13716000"/>
                </a:lnTo>
                <a:lnTo>
                  <a:pt x="2480924" y="13389254"/>
                </a:lnTo>
                <a:cubicBezTo>
                  <a:pt x="2420698" y="13261338"/>
                  <a:pt x="2362982" y="13132154"/>
                  <a:pt x="2307774" y="13001715"/>
                </a:cubicBezTo>
                <a:cubicBezTo>
                  <a:pt x="2086947" y="12480872"/>
                  <a:pt x="1906270" y="11939049"/>
                  <a:pt x="1746581" y="11397227"/>
                </a:cubicBezTo>
                <a:cubicBezTo>
                  <a:pt x="1565904" y="10876384"/>
                  <a:pt x="1425378" y="10334561"/>
                  <a:pt x="1284852" y="9793650"/>
                </a:cubicBezTo>
                <a:cubicBezTo>
                  <a:pt x="1164400" y="9271895"/>
                  <a:pt x="1023874" y="8730073"/>
                  <a:pt x="863272" y="8208317"/>
                </a:cubicBezTo>
                <a:cubicBezTo>
                  <a:pt x="824034" y="7928284"/>
                  <a:pt x="683508" y="8108892"/>
                  <a:pt x="642445" y="7827947"/>
                </a:cubicBezTo>
                <a:cubicBezTo>
                  <a:pt x="622370" y="7687474"/>
                  <a:pt x="603207" y="7547002"/>
                  <a:pt x="583132" y="7427509"/>
                </a:cubicBezTo>
                <a:cubicBezTo>
                  <a:pt x="481843" y="7567069"/>
                  <a:pt x="362304" y="7446664"/>
                  <a:pt x="342229" y="7306192"/>
                </a:cubicBezTo>
                <a:cubicBezTo>
                  <a:pt x="201703" y="6704166"/>
                  <a:pt x="101327" y="6063831"/>
                  <a:pt x="41101" y="5422584"/>
                </a:cubicBezTo>
                <a:cubicBezTo>
                  <a:pt x="-19124" y="4800491"/>
                  <a:pt x="-19124" y="4179310"/>
                  <a:pt x="81252" y="3637487"/>
                </a:cubicBezTo>
                <a:cubicBezTo>
                  <a:pt x="141477" y="3216069"/>
                  <a:pt x="181628" y="2815632"/>
                  <a:pt x="201703" y="2273809"/>
                </a:cubicBezTo>
                <a:cubicBezTo>
                  <a:pt x="141477" y="2273809"/>
                  <a:pt x="141477" y="2273809"/>
                  <a:pt x="81252" y="2273809"/>
                </a:cubicBezTo>
                <a:cubicBezTo>
                  <a:pt x="201703" y="2273809"/>
                  <a:pt x="81252" y="2012931"/>
                  <a:pt x="141477" y="1872458"/>
                </a:cubicBezTo>
                <a:cubicBezTo>
                  <a:pt x="201703" y="1872458"/>
                  <a:pt x="201703" y="1872458"/>
                  <a:pt x="261928" y="1872458"/>
                </a:cubicBezTo>
                <a:cubicBezTo>
                  <a:pt x="302079" y="1872458"/>
                  <a:pt x="321242" y="1752053"/>
                  <a:pt x="321242" y="1611581"/>
                </a:cubicBezTo>
                <a:cubicBezTo>
                  <a:pt x="382380" y="1611581"/>
                  <a:pt x="382380" y="1611581"/>
                  <a:pt x="422530" y="1611581"/>
                </a:cubicBezTo>
                <a:cubicBezTo>
                  <a:pt x="382380" y="1351615"/>
                  <a:pt x="502831" y="1090738"/>
                  <a:pt x="401542" y="809793"/>
                </a:cubicBezTo>
                <a:cubicBezTo>
                  <a:pt x="462680" y="829860"/>
                  <a:pt x="462680" y="829860"/>
                  <a:pt x="522906" y="829860"/>
                </a:cubicBezTo>
                <a:cubicBezTo>
                  <a:pt x="462680" y="689388"/>
                  <a:pt x="603207" y="428510"/>
                  <a:pt x="502831" y="288950"/>
                </a:cubicBezTo>
                <a:cubicBezTo>
                  <a:pt x="542069" y="288950"/>
                  <a:pt x="542069" y="288950"/>
                  <a:pt x="603207" y="288950"/>
                </a:cubicBezTo>
                <a:cubicBezTo>
                  <a:pt x="542069" y="288950"/>
                  <a:pt x="502831" y="288950"/>
                  <a:pt x="502831" y="148477"/>
                </a:cubicBezTo>
                <a:cubicBezTo>
                  <a:pt x="507850" y="98080"/>
                  <a:pt x="511614" y="52814"/>
                  <a:pt x="514123" y="120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199868" y="666271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130252" y="668286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  <a:endParaRPr lang="id-ID" sz="1800" b="0" i="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879" r:id="rId2"/>
    <p:sldLayoutId id="2147483909" r:id="rId3"/>
    <p:sldLayoutId id="2147483903" r:id="rId4"/>
    <p:sldLayoutId id="2147483910" r:id="rId5"/>
    <p:sldLayoutId id="2147483911" r:id="rId6"/>
    <p:sldLayoutId id="2147483904" r:id="rId7"/>
    <p:sldLayoutId id="2147483912" r:id="rId8"/>
    <p:sldLayoutId id="2147483902" r:id="rId9"/>
    <p:sldLayoutId id="2147483897" r:id="rId10"/>
    <p:sldLayoutId id="2147483906" r:id="rId11"/>
    <p:sldLayoutId id="2147483907" r:id="rId12"/>
    <p:sldLayoutId id="2147483908" r:id="rId13"/>
    <p:sldLayoutId id="2147483918" r:id="rId14"/>
    <p:sldLayoutId id="2147483919" r:id="rId15"/>
    <p:sldLayoutId id="2147483923" r:id="rId16"/>
    <p:sldLayoutId id="2147483936" r:id="rId1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2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27" b="10927"/>
          <a:stretch>
            <a:fillRect/>
          </a:stretch>
        </p:blipFill>
        <p:spPr/>
      </p:pic>
      <p:pic>
        <p:nvPicPr>
          <p:cNvPr id="7" name="Picture Placeholder 6"/>
          <p:cNvPicPr>
            <a:picLocks noGrp="1" noChangeAspect="1"/>
          </p:cNvPicPr>
          <p:nvPr>
            <p:ph type="pic" sz="quarter" idx="28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567" r="5567"/>
          <a:stretch>
            <a:fillRect/>
          </a:stretch>
        </p:blipFill>
        <p:spPr/>
      </p:pic>
      <p:sp>
        <p:nvSpPr>
          <p:cNvPr id="2" name="Snip Single Corner Rectangle 1"/>
          <p:cNvSpPr/>
          <p:nvPr/>
        </p:nvSpPr>
        <p:spPr>
          <a:xfrm>
            <a:off x="8434851" y="2257626"/>
            <a:ext cx="7584150" cy="9176819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77883" y="4325362"/>
            <a:ext cx="56980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Welcome</a:t>
            </a:r>
          </a:p>
          <a:p>
            <a:pPr algn="ctr"/>
            <a:r>
              <a:rPr 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To My</a:t>
            </a:r>
          </a:p>
          <a:p>
            <a:pPr algn="ctr"/>
            <a:r>
              <a:rPr 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World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34850" y="3865224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63511" y="7591164"/>
            <a:ext cx="6408285" cy="1004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zh-CN" altLang="en-US" sz="2800" dirty="0">
                <a:latin typeface="Lato Light" charset="0"/>
                <a:ea typeface="Lato Light" charset="0"/>
                <a:cs typeface="Lato Light" charset="0"/>
              </a:rPr>
              <a:t>一</a:t>
            </a:r>
            <a:r>
              <a:rPr lang="zh-CN" altLang="en-US" sz="2800" dirty="0" smtClean="0">
                <a:latin typeface="Lato Light" charset="0"/>
                <a:ea typeface="Lato Light" charset="0"/>
                <a:cs typeface="Lato Light" charset="0"/>
              </a:rPr>
              <a:t>个与众不同的各人网站</a:t>
            </a:r>
            <a:endParaRPr lang="en-US" altLang="zh-CN" sz="2800" dirty="0" smtClean="0"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 smtClean="0">
                <a:latin typeface="Lato Light" charset="0"/>
                <a:ea typeface="Lato Light" charset="0"/>
                <a:cs typeface="Lato Light" charset="0"/>
              </a:rPr>
              <a:t>一个人的网络舞台</a:t>
            </a:r>
            <a:endParaRPr lang="en-US" sz="28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888536" y="9074027"/>
            <a:ext cx="4657725" cy="81318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618715" y="9199386"/>
            <a:ext cx="3216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2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start</a:t>
            </a:r>
            <a:endParaRPr lang="en-US" sz="2800" spc="1200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721" y="0"/>
            <a:ext cx="12188827" cy="13716000"/>
          </a:xfrm>
          <a:prstGeom prst="rect">
            <a:avLst/>
          </a:prstGeom>
          <a:solidFill>
            <a:srgbClr val="00000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61467" y="5934075"/>
            <a:ext cx="6408285" cy="151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数据库设计</a:t>
            </a:r>
            <a:endParaRPr lang="en-US" altLang="zh-CN" sz="2800" dirty="0" smtClean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输入过滤</a:t>
            </a:r>
            <a:endParaRPr lang="en-US" altLang="zh-CN" sz="2800" dirty="0" smtClean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用户互动</a:t>
            </a:r>
            <a:endParaRPr lang="en-US" altLang="zh-CN" sz="2800" dirty="0" smtClean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6021" y="1905209"/>
            <a:ext cx="2544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功能方面</a:t>
            </a:r>
            <a:endParaRPr lang="en-US" sz="40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864557" y="5862856"/>
            <a:ext cx="6408285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风格统一</a:t>
            </a:r>
            <a:endParaRPr lang="en-US" altLang="zh-CN" sz="2800" dirty="0" smtClean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丰富内容</a:t>
            </a:r>
            <a:endParaRPr lang="en-US" altLang="zh-CN" sz="2800" dirty="0" smtClean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易用</a:t>
            </a:r>
            <a:r>
              <a:rPr lang="zh-CN" altLang="en-US" sz="28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性</a:t>
            </a:r>
            <a:endParaRPr lang="en-US" altLang="zh-CN" sz="2800" dirty="0" smtClean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>
              <a:lnSpc>
                <a:spcPts val="3700"/>
              </a:lnSpc>
            </a:pPr>
            <a:r>
              <a:rPr lang="zh-CN" altLang="en-US" sz="2800" dirty="0" smtClean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用户操作响应提示</a:t>
            </a:r>
            <a:endParaRPr lang="en-US" altLang="zh-CN" sz="2800" dirty="0" smtClean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626133" y="1905209"/>
            <a:ext cx="2962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界面方面</a:t>
            </a:r>
            <a:r>
              <a:rPr lang="en-US" sz="40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E</a:t>
            </a:r>
            <a:endParaRPr lang="en-US" sz="40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353474" y="7951716"/>
            <a:ext cx="3849052" cy="813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9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2" b="42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20190" y="0"/>
            <a:ext cx="24377650" cy="13716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B8BBC1">
                  <a:alpha val="87000"/>
                  <a:lumMod val="4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8231680" y="2900855"/>
            <a:ext cx="7914290" cy="791429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7" name="TextBox 6"/>
          <p:cNvSpPr txBox="1"/>
          <p:nvPr/>
        </p:nvSpPr>
        <p:spPr>
          <a:xfrm>
            <a:off x="8781704" y="5926975"/>
            <a:ext cx="681423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谢谢观看</a:t>
            </a:r>
            <a:endParaRPr lang="en-US" sz="115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4613" y="3888766"/>
            <a:ext cx="6814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2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2800" spc="1200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20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" r="19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7093" y="-95838"/>
            <a:ext cx="24377650" cy="13716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B8BBC1">
                  <a:alpha val="87000"/>
                  <a:lumMod val="4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8231680" y="2900855"/>
            <a:ext cx="7914290" cy="791429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7" name="TextBox 6"/>
          <p:cNvSpPr txBox="1"/>
          <p:nvPr/>
        </p:nvSpPr>
        <p:spPr>
          <a:xfrm>
            <a:off x="8781704" y="5926975"/>
            <a:ext cx="681423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系统简介</a:t>
            </a:r>
            <a:endParaRPr lang="en-US" sz="115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4613" y="3888766"/>
            <a:ext cx="6814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12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朱鸿锦的个人网站</a:t>
            </a:r>
            <a:endParaRPr lang="en-US" sz="2800" spc="1200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42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95746" y="1990919"/>
            <a:ext cx="1297559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这是一个自我介绍</a:t>
            </a:r>
            <a:endParaRPr lang="en-US" altLang="zh-CN" sz="6600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的网站</a:t>
            </a:r>
            <a:endParaRPr lang="en-US" sz="9600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34850" y="1652365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72050"/>
            <a:ext cx="24377650" cy="87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95746" y="1990919"/>
            <a:ext cx="1297559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这是一个爱好展示</a:t>
            </a:r>
            <a:endParaRPr lang="en-US" altLang="zh-CN" sz="6600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的平台</a:t>
            </a:r>
            <a:endParaRPr lang="en-US" sz="9600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34850" y="1652365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3335" b="23335"/>
          <a:stretch>
            <a:fillRect/>
          </a:stretch>
        </p:blipFill>
        <p:spPr>
          <a:xfrm>
            <a:off x="-5283" y="5369672"/>
            <a:ext cx="24377650" cy="830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6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95746" y="1990919"/>
            <a:ext cx="1297559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这是一个故事倾诉</a:t>
            </a:r>
            <a:endParaRPr lang="en-US" altLang="zh-CN" sz="6600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  <a:p>
            <a:pPr algn="ctr"/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的博客</a:t>
            </a:r>
            <a:endParaRPr lang="en-US" sz="9600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34850" y="1652365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2" name="图片占位符 1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72039"/>
            <a:ext cx="24377650" cy="884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7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668496" y="5628421"/>
            <a:ext cx="12975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还有精彩的</a:t>
            </a:r>
            <a:endParaRPr lang="en-US" altLang="zh-CN" sz="9600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  <a:p>
            <a:r>
              <a:rPr lang="zh-CN" altLang="en-US" sz="9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留言互动</a:t>
            </a:r>
            <a:endParaRPr lang="en-US" sz="9600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668496" y="5168283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7" name="图片占位符 6" hidden="1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7237" y="1771650"/>
            <a:ext cx="12087225" cy="97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11667050" y="5628421"/>
            <a:ext cx="1297559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后台管理</a:t>
            </a:r>
            <a:endParaRPr lang="en-US" altLang="zh-CN" sz="6600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  <a:p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方便</a:t>
            </a:r>
            <a:r>
              <a:rPr lang="zh-CN" altLang="en-US" sz="6600" spc="600" dirty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用户</a:t>
            </a:r>
            <a:r>
              <a:rPr lang="zh-CN" altLang="en-US" sz="6600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留言增删</a:t>
            </a:r>
            <a:endParaRPr lang="en-US" sz="9600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065857" y="5289867"/>
            <a:ext cx="7584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pc="12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1600" spc="12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227" r="37227"/>
          <a:stretch>
            <a:fillRect/>
          </a:stretch>
        </p:blipFill>
        <p:spPr/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1472863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B8BBC1">
                  <a:alpha val="87000"/>
                  <a:lumMod val="4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8231680" y="2900855"/>
            <a:ext cx="7914290" cy="791429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7" name="TextBox 6"/>
          <p:cNvSpPr txBox="1"/>
          <p:nvPr/>
        </p:nvSpPr>
        <p:spPr>
          <a:xfrm>
            <a:off x="8774614" y="4428627"/>
            <a:ext cx="681423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所以，我们来看一看吧</a:t>
            </a:r>
            <a:endParaRPr lang="en-US" sz="115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4613" y="3888766"/>
            <a:ext cx="6814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2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2800" spc="1200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36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797" b="7797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100000">
                <a:srgbClr val="B8BBC1">
                  <a:alpha val="87000"/>
                  <a:lumMod val="4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8231680" y="2900855"/>
            <a:ext cx="7914290" cy="791429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7" name="TextBox 6"/>
          <p:cNvSpPr txBox="1"/>
          <p:nvPr/>
        </p:nvSpPr>
        <p:spPr>
          <a:xfrm>
            <a:off x="8804378" y="5751517"/>
            <a:ext cx="681423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spc="6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改进计划</a:t>
            </a:r>
            <a:endParaRPr lang="en-US" sz="11500" spc="600" dirty="0" smtClean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4613" y="3888766"/>
            <a:ext cx="6814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1200" dirty="0" smtClean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WRITE HERE SOMETHING</a:t>
            </a:r>
            <a:endParaRPr lang="en-US" sz="2800" spc="1200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11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Nova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6AE7E"/>
      </a:accent2>
      <a:accent3>
        <a:srgbClr val="484F6F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31731</TotalTime>
  <Words>119</Words>
  <Application>Microsoft Office PowerPoint</Application>
  <PresentationFormat>自定义</PresentationFormat>
  <Paragraphs>42</Paragraphs>
  <Slides>11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Lato Light</vt:lpstr>
      <vt:lpstr>Montserrat Hairline</vt:lpstr>
      <vt:lpstr>Montserrat Light</vt:lpstr>
      <vt:lpstr>Oswald</vt:lpstr>
      <vt:lpstr>Arial</vt:lpstr>
      <vt:lpstr>Calibri Light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Awesome PPT</Manager>
  <Company>Awesome PPT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subject>Awesome PPT</dc:subject>
  <dc:creator>Awesome PPT</dc:creator>
  <cp:keywords>Awesome PPT</cp:keywords>
  <dc:description>Awesome PPT</dc:description>
  <cp:lastModifiedBy>朱鸿锦</cp:lastModifiedBy>
  <cp:revision>6195</cp:revision>
  <dcterms:created xsi:type="dcterms:W3CDTF">2014-11-12T21:47:38Z</dcterms:created>
  <dcterms:modified xsi:type="dcterms:W3CDTF">2017-06-09T10:24:17Z</dcterms:modified>
  <cp:category>Awesome PPT</cp:category>
</cp:coreProperties>
</file>